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7BBF5B06_7807D9A.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omments/modernComment_7BBF5B01_5720250E.xml" ContentType="application/vnd.ms-powerpoint.comments+xml"/>
  <Override PartName="/ppt/notesSlides/notesSlide3.xml" ContentType="application/vnd.openxmlformats-officedocument.presentationml.notesSlide+xml"/>
  <Override PartName="/ppt/comments/modernComment_7BBF5B05_3529EA45.xml" ContentType="application/vnd.ms-powerpoint.comments+xml"/>
  <Override PartName="/ppt/notesSlides/notesSlide4.xml" ContentType="application/vnd.openxmlformats-officedocument.presentationml.notesSlide+xml"/>
  <Override PartName="/ppt/comments/modernComment_7BBF5AFF_B28EE49.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comments/modernComment_7BBF5B00_627D4378.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7"/>
  </p:notesMasterIdLst>
  <p:handoutMasterIdLst>
    <p:handoutMasterId r:id="rId18"/>
  </p:handoutMasterIdLst>
  <p:sldIdLst>
    <p:sldId id="2076138246" r:id="rId5"/>
    <p:sldId id="2076138241" r:id="rId6"/>
    <p:sldId id="2076138245" r:id="rId7"/>
    <p:sldId id="2076138239" r:id="rId8"/>
    <p:sldId id="2076138240" r:id="rId9"/>
    <p:sldId id="2076138207" r:id="rId10"/>
    <p:sldId id="2042" r:id="rId11"/>
    <p:sldId id="1995" r:id="rId12"/>
    <p:sldId id="2076138238" r:id="rId13"/>
    <p:sldId id="1994" r:id="rId14"/>
    <p:sldId id="1660" r:id="rId15"/>
    <p:sldId id="1804" r:id="rId16"/>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Hire to retire end-to-end graphics" id="{5D9BAE09-2AD9-47BB-97F3-15C4BA39D503}">
          <p14:sldIdLst>
            <p14:sldId id="2076138246"/>
            <p14:sldId id="2076138241"/>
            <p14:sldId id="2076138245"/>
          </p14:sldIdLst>
        </p14:section>
        <p14:section name="Sample slides" id="{604C806E-28CF-4FAA-9720-BA89A0C599DD}">
          <p14:sldIdLst>
            <p14:sldId id="2076138239"/>
            <p14:sldId id="2076138240"/>
          </p14:sldIdLst>
        </p14:section>
        <p14:section name="Template info" id="{FA4D9F8F-08CD-4346-95AC-07D0FF5423A8}">
          <p14:sldIdLst>
            <p14:sldId id="2076138207"/>
            <p14:sldId id="2042"/>
            <p14:sldId id="1995"/>
            <p14:sldId id="2076138238"/>
            <p14:sldId id="1994"/>
            <p14:sldId id="1660"/>
            <p14:sldId id="180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7FB2C4-F4BA-51CD-E7FF-6123717ABF13}" name="Rachel Profitt" initials="RP" userId="S::raprofit@microsoft.com::33e63d03-b0ce-4cee-8a7f-3417702ed3c2" providerId="AD"/>
  <p188:author id="{FAEDAAC8-0530-2237-4664-9A046A131C40}" name="Rich Black" initials="RB" userId="S::riblack@microsoft.com::b49cc34d-059b-4351-ba76-9f03c1133ec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220618-2DCE-408C-AA77-6E2D8AFAA7A9}" v="2" dt="2023-05-01T19:54:39.6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6" autoAdjust="0"/>
    <p:restoredTop sz="51006" autoAdjust="0"/>
  </p:normalViewPr>
  <p:slideViewPr>
    <p:cSldViewPr snapToGrid="0">
      <p:cViewPr varScale="1">
        <p:scale>
          <a:sx n="42" d="100"/>
          <a:sy n="42" d="100"/>
        </p:scale>
        <p:origin x="663" y="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ch Black" userId="b49cc34d-059b-4351-ba76-9f03c1133ec4" providerId="ADAL" clId="{73220618-2DCE-408C-AA77-6E2D8AFAA7A9}"/>
    <pc:docChg chg="undo custSel addSld delSld modSld modSection">
      <pc:chgData name="Rich Black" userId="b49cc34d-059b-4351-ba76-9f03c1133ec4" providerId="ADAL" clId="{73220618-2DCE-408C-AA77-6E2D8AFAA7A9}" dt="2023-05-01T19:54:51.822" v="17" actId="47"/>
      <pc:docMkLst>
        <pc:docMk/>
      </pc:docMkLst>
      <pc:sldChg chg="del">
        <pc:chgData name="Rich Black" userId="b49cc34d-059b-4351-ba76-9f03c1133ec4" providerId="ADAL" clId="{73220618-2DCE-408C-AA77-6E2D8AFAA7A9}" dt="2023-04-19T15:09:56.456" v="0" actId="47"/>
        <pc:sldMkLst>
          <pc:docMk/>
          <pc:sldMk cId="2108815306" sldId="2076138242"/>
        </pc:sldMkLst>
      </pc:sldChg>
      <pc:sldChg chg="del">
        <pc:chgData name="Rich Black" userId="b49cc34d-059b-4351-ba76-9f03c1133ec4" providerId="ADAL" clId="{73220618-2DCE-408C-AA77-6E2D8AFAA7A9}" dt="2023-04-19T15:10:27.900" v="4" actId="47"/>
        <pc:sldMkLst>
          <pc:docMk/>
          <pc:sldMk cId="1797999038" sldId="2076138243"/>
        </pc:sldMkLst>
      </pc:sldChg>
      <pc:sldChg chg="del">
        <pc:chgData name="Rich Black" userId="b49cc34d-059b-4351-ba76-9f03c1133ec4" providerId="ADAL" clId="{73220618-2DCE-408C-AA77-6E2D8AFAA7A9}" dt="2023-05-01T19:54:51.822" v="17" actId="47"/>
        <pc:sldMkLst>
          <pc:docMk/>
          <pc:sldMk cId="1271451233" sldId="2076138244"/>
        </pc:sldMkLst>
      </pc:sldChg>
      <pc:sldChg chg="del">
        <pc:chgData name="Rich Black" userId="b49cc34d-059b-4351-ba76-9f03c1133ec4" providerId="ADAL" clId="{73220618-2DCE-408C-AA77-6E2D8AFAA7A9}" dt="2023-04-19T15:10:36.452" v="5" actId="47"/>
        <pc:sldMkLst>
          <pc:docMk/>
          <pc:sldMk cId="857510119" sldId="2076138245"/>
        </pc:sldMkLst>
      </pc:sldChg>
      <pc:sldChg chg="modSp add mod">
        <pc:chgData name="Rich Black" userId="b49cc34d-059b-4351-ba76-9f03c1133ec4" providerId="ADAL" clId="{73220618-2DCE-408C-AA77-6E2D8AFAA7A9}" dt="2023-05-01T18:46:17.531" v="15" actId="1035"/>
        <pc:sldMkLst>
          <pc:docMk/>
          <pc:sldMk cId="891939397" sldId="2076138245"/>
        </pc:sldMkLst>
        <pc:cxnChg chg="mod">
          <ac:chgData name="Rich Black" userId="b49cc34d-059b-4351-ba76-9f03c1133ec4" providerId="ADAL" clId="{73220618-2DCE-408C-AA77-6E2D8AFAA7A9}" dt="2023-05-01T18:45:26.712" v="13" actId="14100"/>
          <ac:cxnSpMkLst>
            <pc:docMk/>
            <pc:sldMk cId="891939397" sldId="2076138245"/>
            <ac:cxnSpMk id="212" creationId="{C7F66C89-26CC-C1EF-909E-774FC56B08CC}"/>
          </ac:cxnSpMkLst>
        </pc:cxnChg>
        <pc:cxnChg chg="mod">
          <ac:chgData name="Rich Black" userId="b49cc34d-059b-4351-ba76-9f03c1133ec4" providerId="ADAL" clId="{73220618-2DCE-408C-AA77-6E2D8AFAA7A9}" dt="2023-05-01T18:46:17.531" v="15" actId="1035"/>
          <ac:cxnSpMkLst>
            <pc:docMk/>
            <pc:sldMk cId="891939397" sldId="2076138245"/>
            <ac:cxnSpMk id="223" creationId="{4582895C-62F3-3C8A-6EBC-79F7C60A20E4}"/>
          </ac:cxnSpMkLst>
        </pc:cxnChg>
      </pc:sldChg>
      <pc:sldChg chg="add">
        <pc:chgData name="Rich Black" userId="b49cc34d-059b-4351-ba76-9f03c1133ec4" providerId="ADAL" clId="{73220618-2DCE-408C-AA77-6E2D8AFAA7A9}" dt="2023-05-01T19:54:39.627" v="16"/>
        <pc:sldMkLst>
          <pc:docMk/>
          <pc:sldMk cId="125861274" sldId="2076138246"/>
        </pc:sldMkLst>
      </pc:sldChg>
      <pc:sldChg chg="del">
        <pc:chgData name="Rich Black" userId="b49cc34d-059b-4351-ba76-9f03c1133ec4" providerId="ADAL" clId="{73220618-2DCE-408C-AA77-6E2D8AFAA7A9}" dt="2023-04-19T15:10:15.827" v="3" actId="47"/>
        <pc:sldMkLst>
          <pc:docMk/>
          <pc:sldMk cId="617850579" sldId="2076138246"/>
        </pc:sldMkLst>
      </pc:sldChg>
      <pc:sldChg chg="del">
        <pc:chgData name="Rich Black" userId="b49cc34d-059b-4351-ba76-9f03c1133ec4" providerId="ADAL" clId="{73220618-2DCE-408C-AA77-6E2D8AFAA7A9}" dt="2023-04-19T15:10:02.079" v="1" actId="47"/>
        <pc:sldMkLst>
          <pc:docMk/>
          <pc:sldMk cId="2477290318" sldId="2076138247"/>
        </pc:sldMkLst>
      </pc:sldChg>
      <pc:sldChg chg="del">
        <pc:chgData name="Rich Black" userId="b49cc34d-059b-4351-ba76-9f03c1133ec4" providerId="ADAL" clId="{73220618-2DCE-408C-AA77-6E2D8AFAA7A9}" dt="2023-04-19T15:10:09.414" v="2" actId="47"/>
        <pc:sldMkLst>
          <pc:docMk/>
          <pc:sldMk cId="1883277251" sldId="2076138248"/>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endParaRPr lang="en-US"/>
        </a:p>
      </c:txPr>
    </c:title>
    <c:autoTitleDeleted val="0"/>
    <c:plotArea>
      <c:layout/>
      <c:doughnutChart>
        <c:varyColors val="1"/>
        <c:ser>
          <c:idx val="0"/>
          <c:order val="0"/>
          <c:tx>
            <c:strRef>
              <c:f>Sheet1!$B$1</c:f>
              <c:strCache>
                <c:ptCount val="1"/>
                <c:pt idx="0">
                  <c:v>Sales</c:v>
                </c:pt>
              </c:strCache>
            </c:strRef>
          </c:tx>
          <c:spPr>
            <a:ln>
              <a:noFill/>
            </a:ln>
            <a:effectLst>
              <a:outerShdw blurRad="88900" dist="38100" dir="2700000" sx="101000" sy="101000" algn="ctr" rotWithShape="0">
                <a:srgbClr val="000000">
                  <a:alpha val="15000"/>
                </a:srgbClr>
              </a:outerShdw>
            </a:effectLst>
          </c:spPr>
          <c:dPt>
            <c:idx val="0"/>
            <c:bubble3D val="0"/>
            <c:spPr>
              <a:solidFill>
                <a:schemeClr val="accent1"/>
              </a:solidFill>
              <a:ln w="19050">
                <a:noFill/>
              </a:ln>
              <a:effectLst>
                <a:outerShdw blurRad="88900" dist="38100" dir="2700000" sx="101000" sy="101000" algn="ctr" rotWithShape="0">
                  <a:srgbClr val="000000">
                    <a:alpha val="15000"/>
                  </a:srgbClr>
                </a:outerShdw>
              </a:effectLst>
            </c:spPr>
            <c:extLst>
              <c:ext xmlns:c16="http://schemas.microsoft.com/office/drawing/2014/chart" uri="{C3380CC4-5D6E-409C-BE32-E72D297353CC}">
                <c16:uniqueId val="{00000001-E707-4B86-9254-198547FB1E69}"/>
              </c:ext>
            </c:extLst>
          </c:dPt>
          <c:dPt>
            <c:idx val="1"/>
            <c:bubble3D val="0"/>
            <c:spPr>
              <a:solidFill>
                <a:schemeClr val="accent2"/>
              </a:solidFill>
              <a:ln w="19050">
                <a:noFill/>
              </a:ln>
              <a:effectLst>
                <a:outerShdw blurRad="88900" dist="38100" dir="2700000" sx="101000" sy="101000" algn="ctr" rotWithShape="0">
                  <a:srgbClr val="000000">
                    <a:alpha val="15000"/>
                  </a:srgbClr>
                </a:outerShdw>
              </a:effectLst>
            </c:spPr>
            <c:extLst>
              <c:ext xmlns:c16="http://schemas.microsoft.com/office/drawing/2014/chart" uri="{C3380CC4-5D6E-409C-BE32-E72D297353CC}">
                <c16:uniqueId val="{00000003-E707-4B86-9254-198547FB1E69}"/>
              </c:ext>
            </c:extLst>
          </c:dPt>
          <c:dPt>
            <c:idx val="2"/>
            <c:bubble3D val="0"/>
            <c:spPr>
              <a:solidFill>
                <a:schemeClr val="accent3"/>
              </a:solidFill>
              <a:ln w="19050">
                <a:noFill/>
              </a:ln>
              <a:effectLst>
                <a:outerShdw blurRad="88900" dist="38100" dir="2700000" sx="101000" sy="101000" algn="ctr" rotWithShape="0">
                  <a:srgbClr val="000000">
                    <a:alpha val="15000"/>
                  </a:srgbClr>
                </a:outerShdw>
              </a:effectLst>
            </c:spPr>
            <c:extLst>
              <c:ext xmlns:c16="http://schemas.microsoft.com/office/drawing/2014/chart" uri="{C3380CC4-5D6E-409C-BE32-E72D297353CC}">
                <c16:uniqueId val="{00000005-E707-4B86-9254-198547FB1E69}"/>
              </c:ext>
            </c:extLst>
          </c:dPt>
          <c:dPt>
            <c:idx val="3"/>
            <c:bubble3D val="0"/>
            <c:spPr>
              <a:solidFill>
                <a:schemeClr val="accent4"/>
              </a:solidFill>
              <a:ln w="19050">
                <a:noFill/>
              </a:ln>
              <a:effectLst>
                <a:outerShdw blurRad="88900" dist="38100" dir="2700000" sx="101000" sy="101000" algn="ctr" rotWithShape="0">
                  <a:srgbClr val="000000">
                    <a:alpha val="15000"/>
                  </a:srgbClr>
                </a:outerShdw>
              </a:effectLst>
            </c:spPr>
            <c:extLst>
              <c:ext xmlns:c16="http://schemas.microsoft.com/office/drawing/2014/chart" uri="{C3380CC4-5D6E-409C-BE32-E72D297353CC}">
                <c16:uniqueId val="{00000007-E707-4B86-9254-198547FB1E69}"/>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E60A-4F35-8575-6CFCB5A95B8A}"/>
            </c:ext>
          </c:extLst>
        </c:ser>
        <c:dLbls>
          <c:showLegendKey val="0"/>
          <c:showVal val="0"/>
          <c:showCatName val="0"/>
          <c:showSerName val="0"/>
          <c:showPercent val="0"/>
          <c:showBubbleSize val="0"/>
          <c:showLeaderLines val="1"/>
        </c:dLbls>
        <c:firstSliceAng val="0"/>
        <c:holeSize val="52"/>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a:outerShdw blurRad="88900" dist="38100" dir="2700000" sx="101000" sy="101000" algn="ctr" rotWithShape="0">
                <a:srgbClr val="000000">
                  <a:alpha val="15000"/>
                </a:srgbClr>
              </a:outerShdw>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92A-440D-A16F-575FCA711F7C}"/>
            </c:ext>
          </c:extLst>
        </c:ser>
        <c:ser>
          <c:idx val="1"/>
          <c:order val="1"/>
          <c:tx>
            <c:strRef>
              <c:f>Sheet1!$C$1</c:f>
              <c:strCache>
                <c:ptCount val="1"/>
                <c:pt idx="0">
                  <c:v>Series 2</c:v>
                </c:pt>
              </c:strCache>
            </c:strRef>
          </c:tx>
          <c:spPr>
            <a:solidFill>
              <a:schemeClr val="accent2"/>
            </a:solidFill>
            <a:ln>
              <a:noFill/>
            </a:ln>
            <a:effectLst>
              <a:outerShdw blurRad="88900" dist="38100" dir="2700000" sx="101000" sy="101000" algn="ctr" rotWithShape="0">
                <a:srgbClr val="000000">
                  <a:alpha val="15000"/>
                </a:srgbClr>
              </a:outerShdw>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92A-440D-A16F-575FCA711F7C}"/>
            </c:ext>
          </c:extLst>
        </c:ser>
        <c:ser>
          <c:idx val="2"/>
          <c:order val="2"/>
          <c:tx>
            <c:strRef>
              <c:f>Sheet1!$D$1</c:f>
              <c:strCache>
                <c:ptCount val="1"/>
                <c:pt idx="0">
                  <c:v>Series 3</c:v>
                </c:pt>
              </c:strCache>
            </c:strRef>
          </c:tx>
          <c:spPr>
            <a:solidFill>
              <a:schemeClr val="accent3"/>
            </a:solidFill>
            <a:ln>
              <a:noFill/>
            </a:ln>
            <a:effectLst>
              <a:outerShdw blurRad="88900" dist="38100" dir="2700000" sx="101000" sy="101000" algn="ctr" rotWithShape="0">
                <a:srgbClr val="000000">
                  <a:alpha val="15000"/>
                </a:srgbClr>
              </a:outerShdw>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692A-440D-A16F-575FCA711F7C}"/>
            </c:ext>
          </c:extLst>
        </c:ser>
        <c:dLbls>
          <c:showLegendKey val="0"/>
          <c:showVal val="0"/>
          <c:showCatName val="0"/>
          <c:showSerName val="0"/>
          <c:showPercent val="0"/>
          <c:showBubbleSize val="0"/>
        </c:dLbls>
        <c:gapWidth val="219"/>
        <c:overlap val="-27"/>
        <c:axId val="531675007"/>
        <c:axId val="531668351"/>
      </c:barChart>
      <c:catAx>
        <c:axId val="531675007"/>
        <c:scaling>
          <c:orientation val="minMax"/>
        </c:scaling>
        <c:delete val="1"/>
        <c:axPos val="b"/>
        <c:numFmt formatCode="General" sourceLinked="1"/>
        <c:majorTickMark val="none"/>
        <c:minorTickMark val="none"/>
        <c:tickLblPos val="nextTo"/>
        <c:crossAx val="531668351"/>
        <c:crosses val="autoZero"/>
        <c:auto val="1"/>
        <c:lblAlgn val="ctr"/>
        <c:lblOffset val="100"/>
        <c:noMultiLvlLbl val="0"/>
      </c:catAx>
      <c:valAx>
        <c:axId val="5316683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16750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7BBF5AFF_B28EE49.xml><?xml version="1.0" encoding="utf-8"?>
<p188:cmLst xmlns:a="http://schemas.openxmlformats.org/drawingml/2006/main" xmlns:r="http://schemas.openxmlformats.org/officeDocument/2006/relationships" xmlns:p188="http://schemas.microsoft.com/office/powerpoint/2018/8/main">
  <p188:cm id="{015DB70E-8D40-4022-8511-2A1C664D1A92}" authorId="{BB7FB2C4-F4BA-51CD-E7FF-6123717ABF13}" created="2023-01-31T20:30:59.841">
    <pc:sldMkLst xmlns:pc="http://schemas.microsoft.com/office/powerpoint/2013/main/command">
      <pc:docMk/>
      <pc:sldMk cId="187231817" sldId="2076138239"/>
    </pc:sldMkLst>
    <p188:txBody>
      <a:bodyPr/>
      <a:lstStyle/>
      <a:p>
        <a:r>
          <a:rPr lang="en-US"/>
          <a:t>Use simple flow diagrams in patterns and practices so show steps. Make sure to include numbered steps after the diagram to describe the steps to ensure accessibility. </a:t>
        </a:r>
      </a:p>
    </p188:txBody>
  </p188:cm>
</p188:cmLst>
</file>

<file path=ppt/comments/modernComment_7BBF5B00_627D4378.xml><?xml version="1.0" encoding="utf-8"?>
<p188:cmLst xmlns:a="http://schemas.openxmlformats.org/drawingml/2006/main" xmlns:r="http://schemas.openxmlformats.org/officeDocument/2006/relationships" xmlns:p188="http://schemas.microsoft.com/office/powerpoint/2018/8/main">
  <p188:cm id="{54397D6A-3F30-4A38-BE9B-714BC6682D12}" authorId="{BB7FB2C4-F4BA-51CD-E7FF-6123717ABF13}" created="2023-01-31T20:31:59.348">
    <pc:sldMkLst xmlns:pc="http://schemas.microsoft.com/office/powerpoint/2013/main/command">
      <pc:docMk/>
      <pc:sldMk cId="1652376440" sldId="2076138240"/>
    </pc:sldMkLst>
    <p188:txBody>
      <a:bodyPr/>
      <a:lstStyle/>
      <a:p>
        <a:r>
          <a:rPr lang="en-US"/>
          <a:t>Use smart art graphics for helping to illustrate multiple points. The style shown here is good for comparisons, for example.</a:t>
        </a:r>
      </a:p>
    </p188:txBody>
  </p188:cm>
</p188:cmLst>
</file>

<file path=ppt/comments/modernComment_7BBF5B01_5720250E.xml><?xml version="1.0" encoding="utf-8"?>
<p188:cmLst xmlns:a="http://schemas.openxmlformats.org/drawingml/2006/main" xmlns:r="http://schemas.openxmlformats.org/officeDocument/2006/relationships" xmlns:p188="http://schemas.microsoft.com/office/powerpoint/2018/8/main">
  <p188:cm id="{25C9D546-2DBA-495E-85D7-E3E518DFC976}" authorId="{BB7FB2C4-F4BA-51CD-E7FF-6123717ABF13}" created="2023-01-31T20:26:12.145">
    <pc:sldMkLst xmlns:pc="http://schemas.microsoft.com/office/powerpoint/2013/main/command">
      <pc:docMk/>
      <pc:sldMk cId="1461724430" sldId="2076138241"/>
    </pc:sldMkLst>
    <p188:txBody>
      <a:bodyPr/>
      <a:lstStyle/>
      <a:p>
        <a:r>
          <a:rPr lang="en-US"/>
          <a:t>This is a sample end-to-end process flow diagram for Order to cash.</a:t>
        </a:r>
      </a:p>
    </p188:txBody>
  </p188:cm>
</p188:cmLst>
</file>

<file path=ppt/comments/modernComment_7BBF5B05_3529EA45.xml><?xml version="1.0" encoding="utf-8"?>
<p188:cmLst xmlns:a="http://schemas.openxmlformats.org/drawingml/2006/main" xmlns:r="http://schemas.openxmlformats.org/officeDocument/2006/relationships" xmlns:p188="http://schemas.microsoft.com/office/powerpoint/2018/8/main">
  <p188:cm id="{25C9D546-2DBA-495E-85D7-E3E518DFC976}" authorId="{BB7FB2C4-F4BA-51CD-E7FF-6123717ABF13}" created="2023-01-31T20:26:12.145">
    <pc:sldMkLst xmlns:pc="http://schemas.microsoft.com/office/powerpoint/2013/main/command">
      <pc:docMk/>
      <pc:sldMk cId="1461724430" sldId="2076138241"/>
    </pc:sldMkLst>
    <p188:txBody>
      <a:bodyPr/>
      <a:lstStyle/>
      <a:p>
        <a:r>
          <a:rPr lang="en-US"/>
          <a:t>This is a sample end-to-end process flow diagram for Order to cash.</a:t>
        </a:r>
      </a:p>
    </p188:txBody>
  </p188:cm>
  <p188:cm id="{E4200E9F-EB2B-4A5A-A953-27A68E1B4962}" authorId="{FAEDAAC8-0530-2237-4664-9A046A131C40}" created="2023-05-01T18:43:54.132">
    <ac:deMkLst xmlns:ac="http://schemas.microsoft.com/office/drawing/2013/main/command">
      <pc:docMk xmlns:pc="http://schemas.microsoft.com/office/powerpoint/2013/main/command"/>
      <pc:sldMk xmlns:pc="http://schemas.microsoft.com/office/powerpoint/2013/main/command" cId="891939397" sldId="2076138245"/>
      <ac:cxnSpMk id="212" creationId="{C7F66C89-26CC-C1EF-909E-774FC56B08CC}"/>
    </ac:deMkLst>
    <p188:pos x="0" y="0"/>
    <p188:txBody>
      <a:bodyPr/>
      <a:lstStyle/>
      <a:p>
        <a:r>
          <a:rPr lang="en-US"/>
          <a:t>Inventory to deliver should not be upstream of Plan and recruit; update https://learn.microsoft.com/en-us/dynamics365/guidance/business-processes/hire-to-retire-overview.
Should be downstream of Onboard</a:t>
        </a:r>
      </a:p>
    </p188:txBody>
  </p188:cm>
</p188:cmLst>
</file>

<file path=ppt/comments/modernComment_7BBF5B06_7807D9A.xml><?xml version="1.0" encoding="utf-8"?>
<p188:cmLst xmlns:a="http://schemas.openxmlformats.org/drawingml/2006/main" xmlns:r="http://schemas.openxmlformats.org/officeDocument/2006/relationships" xmlns:p188="http://schemas.microsoft.com/office/powerpoint/2018/8/main">
  <p188:cm id="{BC319AD1-861D-42F3-B349-18B408525F0E}" authorId="{BB7FB2C4-F4BA-51CD-E7FF-6123717ABF13}" created="2023-01-31T20:26:54.256">
    <pc:sldMkLst xmlns:pc="http://schemas.microsoft.com/office/powerpoint/2013/main/command">
      <pc:docMk/>
      <pc:sldMk cId="1271451233" sldId="2076138244"/>
    </pc:sldMkLst>
    <p188:txBody>
      <a:bodyPr/>
      <a:lstStyle/>
      <a:p>
        <a:r>
          <a:rPr lang="en-US"/>
          <a:t>This is a sample process relationship diagram for an end-to-end process. The example shown is for Order to cash.</a:t>
        </a:r>
      </a:p>
    </p188:txBody>
  </p188:cm>
</p188:cmLst>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custT="1"/>
      <dgm:spPr/>
      <dgm:t>
        <a:bodyPr/>
        <a:lstStyle/>
        <a:p>
          <a:r>
            <a:rPr lang="en-US" sz="8000" dirty="0"/>
            <a:t>Upstream processes</a:t>
          </a:r>
        </a:p>
      </dgm:t>
    </dgm:pt>
    <dgm:pt modelId="{FC2F5503-60DF-45DA-9A15-0FB7360CB0CD}" type="parTrans" cxnId="{D3859052-4B15-4925-ADC4-33BBCC58F7EA}">
      <dgm:prSet/>
      <dgm:spPr/>
      <dgm:t>
        <a:bodyPr/>
        <a:lstStyle/>
        <a:p>
          <a:endParaRPr lang="en-US" sz="2400"/>
        </a:p>
      </dgm:t>
    </dgm:pt>
    <dgm:pt modelId="{D2452B52-6217-4856-A1B3-3EC8A6E009EC}" type="sibTrans" cxnId="{D3859052-4B15-4925-ADC4-33BBCC58F7EA}">
      <dgm:prSet/>
      <dgm:spPr/>
      <dgm:t>
        <a:bodyPr/>
        <a:lstStyle/>
        <a:p>
          <a:endParaRPr lang="en-US" sz="2400"/>
        </a:p>
      </dgm:t>
    </dgm:pt>
    <dgm:pt modelId="{C7EFBDD3-5294-4D47-8846-A08B71D4A8CC}">
      <dgm:prSet phldrT="[Text]" custT="1"/>
      <dgm:spPr/>
      <dgm:t>
        <a:bodyPr/>
        <a:lstStyle/>
        <a:p>
          <a:r>
            <a:rPr lang="en-US" sz="7200" dirty="0"/>
            <a:t>Hire to retire</a:t>
          </a:r>
        </a:p>
      </dgm:t>
    </dgm:pt>
    <dgm:pt modelId="{6A95F454-7D12-4DDA-A691-A0B03E91DAE3}" type="parTrans" cxnId="{A8B45B07-14EE-422E-B011-B9695D245040}">
      <dgm:prSet/>
      <dgm:spPr/>
      <dgm:t>
        <a:bodyPr/>
        <a:lstStyle/>
        <a:p>
          <a:endParaRPr lang="en-US" sz="2400"/>
        </a:p>
      </dgm:t>
    </dgm:pt>
    <dgm:pt modelId="{A152950A-58F3-4BEF-8851-D75FA2F7FE46}" type="sibTrans" cxnId="{A8B45B07-14EE-422E-B011-B9695D245040}">
      <dgm:prSet/>
      <dgm:spPr/>
      <dgm:t>
        <a:bodyPr/>
        <a:lstStyle/>
        <a:p>
          <a:endParaRPr lang="en-US" sz="2400"/>
        </a:p>
      </dgm:t>
    </dgm:pt>
    <dgm:pt modelId="{D113DD07-8750-4A4F-83EA-0389E4597A92}">
      <dgm:prSet phldrT="[Text]" custT="1"/>
      <dgm:spPr/>
      <dgm:t>
        <a:bodyPr/>
        <a:lstStyle/>
        <a:p>
          <a:r>
            <a:rPr lang="en-US" sz="7200" dirty="0"/>
            <a:t>Downstream processes</a:t>
          </a:r>
        </a:p>
      </dgm:t>
    </dgm:pt>
    <dgm:pt modelId="{2DBB77A9-6E3E-451A-81D6-B86C7FB8A7B2}" type="parTrans" cxnId="{C84FA421-4FA3-41BE-A0CB-DEE8F5951FEC}">
      <dgm:prSet/>
      <dgm:spPr/>
      <dgm:t>
        <a:bodyPr/>
        <a:lstStyle/>
        <a:p>
          <a:endParaRPr lang="en-US" sz="2400"/>
        </a:p>
      </dgm:t>
    </dgm:pt>
    <dgm:pt modelId="{635192F0-8820-4EF9-BB7C-86B9B11DEB71}" type="sibTrans" cxnId="{C84FA421-4FA3-41BE-A0CB-DEE8F5951FEC}">
      <dgm:prSet/>
      <dgm:spPr/>
      <dgm:t>
        <a:bodyPr/>
        <a:lstStyle/>
        <a:p>
          <a:endParaRPr lang="en-US" sz="2400"/>
        </a:p>
      </dgm:t>
    </dgm:pt>
    <dgm:pt modelId="{B9D9EE7D-A1E0-4822-8947-4E6F46E206F4}">
      <dgm:prSet phldrT="[Text]" custT="1"/>
      <dgm:spPr/>
      <dgm:t>
        <a:bodyPr/>
        <a:lstStyle/>
        <a:p>
          <a:r>
            <a:rPr lang="en-US" sz="2400" dirty="0"/>
            <a:t>Acquire to dispose</a:t>
          </a:r>
        </a:p>
      </dgm:t>
    </dgm:pt>
    <dgm:pt modelId="{DDFFF02C-C650-4BCF-A174-A4642D06441A}" type="parTrans" cxnId="{9DE3C0B8-4839-4B69-B8EC-9EB84566B00E}">
      <dgm:prSet/>
      <dgm:spPr/>
      <dgm:t>
        <a:bodyPr/>
        <a:lstStyle/>
        <a:p>
          <a:endParaRPr lang="en-US" sz="2400"/>
        </a:p>
      </dgm:t>
    </dgm:pt>
    <dgm:pt modelId="{513F3FB7-8A9C-4ACB-9151-3BD80742555B}" type="sibTrans" cxnId="{9DE3C0B8-4839-4B69-B8EC-9EB84566B00E}">
      <dgm:prSet/>
      <dgm:spPr/>
      <dgm:t>
        <a:bodyPr/>
        <a:lstStyle/>
        <a:p>
          <a:endParaRPr lang="en-US" sz="2400"/>
        </a:p>
      </dgm:t>
    </dgm:pt>
    <dgm:pt modelId="{05112141-973C-4894-8126-58CE257907BC}">
      <dgm:prSet custT="1"/>
      <dgm:spPr/>
      <dgm:t>
        <a:bodyPr/>
        <a:lstStyle/>
        <a:p>
          <a:r>
            <a:rPr lang="en-US" sz="2400" dirty="0"/>
            <a:t>Pay employees </a:t>
          </a:r>
        </a:p>
      </dgm:t>
    </dgm:pt>
    <dgm:pt modelId="{FC3E0245-D67B-4CE7-91A5-97D361DA0DE4}" type="parTrans" cxnId="{51CCB85D-778E-43A2-983E-69E4355CDE1B}">
      <dgm:prSet/>
      <dgm:spPr/>
      <dgm:t>
        <a:bodyPr/>
        <a:lstStyle/>
        <a:p>
          <a:endParaRPr lang="en-US" sz="2400"/>
        </a:p>
      </dgm:t>
    </dgm:pt>
    <dgm:pt modelId="{AA66CCAE-CC0A-4480-8EC7-4E993048DE05}" type="sibTrans" cxnId="{51CCB85D-778E-43A2-983E-69E4355CDE1B}">
      <dgm:prSet/>
      <dgm:spPr/>
      <dgm:t>
        <a:bodyPr/>
        <a:lstStyle/>
        <a:p>
          <a:endParaRPr lang="en-US" sz="2400"/>
        </a:p>
      </dgm:t>
    </dgm:pt>
    <dgm:pt modelId="{6C0D6B8B-5F8A-42B0-BD97-3F8C8342FAD1}">
      <dgm:prSet custT="1"/>
      <dgm:spPr/>
      <dgm:t>
        <a:bodyPr/>
        <a:lstStyle/>
        <a:p>
          <a:r>
            <a:rPr lang="en-US" sz="2400" dirty="0"/>
            <a:t>Manage travel and expenses </a:t>
          </a:r>
        </a:p>
      </dgm:t>
    </dgm:pt>
    <dgm:pt modelId="{66A9E0AB-C696-465B-B66B-C4DB047AF977}" type="parTrans" cxnId="{43E18D73-9633-4597-B33F-F82F46BE89BC}">
      <dgm:prSet/>
      <dgm:spPr/>
      <dgm:t>
        <a:bodyPr/>
        <a:lstStyle/>
        <a:p>
          <a:endParaRPr lang="en-US" sz="2400"/>
        </a:p>
      </dgm:t>
    </dgm:pt>
    <dgm:pt modelId="{87D561A3-ED64-402B-AA66-459A891351E6}" type="sibTrans" cxnId="{43E18D73-9633-4597-B33F-F82F46BE89BC}">
      <dgm:prSet/>
      <dgm:spPr/>
      <dgm:t>
        <a:bodyPr/>
        <a:lstStyle/>
        <a:p>
          <a:endParaRPr lang="en-US" sz="2400"/>
        </a:p>
      </dgm:t>
    </dgm:pt>
    <dgm:pt modelId="{4BD810B2-742E-45CE-9344-EC7C55A4EFCC}">
      <dgm:prSet phldrT="[Text]" custT="1"/>
      <dgm:spPr/>
      <dgm:t>
        <a:bodyPr/>
        <a:lstStyle/>
        <a:p>
          <a:r>
            <a:rPr lang="en-US" sz="2400" dirty="0"/>
            <a:t>Acquire to dispose</a:t>
          </a:r>
        </a:p>
      </dgm:t>
    </dgm:pt>
    <dgm:pt modelId="{C1D4C64C-1951-4F47-A4FC-DAD32FDA5393}" type="parTrans" cxnId="{36042AEA-6804-480B-9F46-A8C29BA4F4E7}">
      <dgm:prSet/>
      <dgm:spPr/>
      <dgm:t>
        <a:bodyPr/>
        <a:lstStyle/>
        <a:p>
          <a:endParaRPr lang="en-US" sz="2400"/>
        </a:p>
      </dgm:t>
    </dgm:pt>
    <dgm:pt modelId="{5B104116-5BCF-4349-AD02-0BBA896E6E3B}" type="sibTrans" cxnId="{36042AEA-6804-480B-9F46-A8C29BA4F4E7}">
      <dgm:prSet/>
      <dgm:spPr/>
      <dgm:t>
        <a:bodyPr/>
        <a:lstStyle/>
        <a:p>
          <a:endParaRPr lang="en-US" sz="2400"/>
        </a:p>
      </dgm:t>
    </dgm:pt>
    <dgm:pt modelId="{40772E07-02CB-461C-999B-3E91AE472FB9}">
      <dgm:prSet phldrT="[Text]" custT="1"/>
      <dgm:spPr/>
      <dgm:t>
        <a:bodyPr/>
        <a:lstStyle/>
        <a:p>
          <a:r>
            <a:rPr lang="en-US" sz="2400" dirty="0"/>
            <a:t>Case to resolution</a:t>
          </a:r>
        </a:p>
      </dgm:t>
    </dgm:pt>
    <dgm:pt modelId="{B6E9669B-0305-433D-A86B-E5FAE8186871}" type="parTrans" cxnId="{8AD59F65-923D-4DB1-8949-ECBCF6BB99EE}">
      <dgm:prSet/>
      <dgm:spPr/>
      <dgm:t>
        <a:bodyPr/>
        <a:lstStyle/>
        <a:p>
          <a:endParaRPr lang="en-US"/>
        </a:p>
      </dgm:t>
    </dgm:pt>
    <dgm:pt modelId="{A3B88A98-E12B-480D-9CD1-02ACE6092CF1}" type="sibTrans" cxnId="{8AD59F65-923D-4DB1-8949-ECBCF6BB99EE}">
      <dgm:prSet/>
      <dgm:spPr/>
      <dgm:t>
        <a:bodyPr/>
        <a:lstStyle/>
        <a:p>
          <a:endParaRPr lang="en-US"/>
        </a:p>
      </dgm:t>
    </dgm:pt>
    <dgm:pt modelId="{15953F91-71E0-45DA-AEFC-E35CC5F4E2C7}">
      <dgm:prSet phldrT="[Text]" custT="1"/>
      <dgm:spPr/>
      <dgm:t>
        <a:bodyPr/>
        <a:lstStyle/>
        <a:p>
          <a:r>
            <a:rPr lang="en-US" sz="2400" dirty="0"/>
            <a:t>Forecast to plan</a:t>
          </a:r>
        </a:p>
      </dgm:t>
    </dgm:pt>
    <dgm:pt modelId="{AC7CABB9-6C52-4069-8F91-B5E734D10313}" type="parTrans" cxnId="{37A52964-6B39-4F20-BC33-FBE4762472D5}">
      <dgm:prSet/>
      <dgm:spPr/>
      <dgm:t>
        <a:bodyPr/>
        <a:lstStyle/>
        <a:p>
          <a:endParaRPr lang="en-US"/>
        </a:p>
      </dgm:t>
    </dgm:pt>
    <dgm:pt modelId="{DA7C8E2F-8D24-4BD1-A475-10E699E0737F}" type="sibTrans" cxnId="{37A52964-6B39-4F20-BC33-FBE4762472D5}">
      <dgm:prSet/>
      <dgm:spPr/>
      <dgm:t>
        <a:bodyPr/>
        <a:lstStyle/>
        <a:p>
          <a:endParaRPr lang="en-US"/>
        </a:p>
      </dgm:t>
    </dgm:pt>
    <dgm:pt modelId="{38842923-FEEE-4593-9714-CA43D1C679EC}">
      <dgm:prSet phldrT="[Text]" custT="1"/>
      <dgm:spPr/>
      <dgm:t>
        <a:bodyPr/>
        <a:lstStyle/>
        <a:p>
          <a:r>
            <a:rPr lang="en-US" sz="2400" dirty="0"/>
            <a:t>Plan to produce</a:t>
          </a:r>
        </a:p>
      </dgm:t>
    </dgm:pt>
    <dgm:pt modelId="{4A617823-253E-43CD-AE4E-127FA1E837CE}" type="parTrans" cxnId="{B2B549A8-E45A-4748-B2F8-C6D83EC7F062}">
      <dgm:prSet/>
      <dgm:spPr/>
      <dgm:t>
        <a:bodyPr/>
        <a:lstStyle/>
        <a:p>
          <a:endParaRPr lang="en-US"/>
        </a:p>
      </dgm:t>
    </dgm:pt>
    <dgm:pt modelId="{5FF2C556-6E70-4AE1-BD54-9FE40C953228}" type="sibTrans" cxnId="{B2B549A8-E45A-4748-B2F8-C6D83EC7F062}">
      <dgm:prSet/>
      <dgm:spPr/>
      <dgm:t>
        <a:bodyPr/>
        <a:lstStyle/>
        <a:p>
          <a:endParaRPr lang="en-US"/>
        </a:p>
      </dgm:t>
    </dgm:pt>
    <dgm:pt modelId="{6085C220-D9AB-465D-9855-1BE86441B4A8}">
      <dgm:prSet phldrT="[Text]" custT="1"/>
      <dgm:spPr/>
      <dgm:t>
        <a:bodyPr/>
        <a:lstStyle/>
        <a:p>
          <a:r>
            <a:rPr lang="en-US" sz="2400" dirty="0"/>
            <a:t>Procure to pay</a:t>
          </a:r>
        </a:p>
      </dgm:t>
    </dgm:pt>
    <dgm:pt modelId="{35557629-EB74-4C1C-BEA6-0C5D171E66FE}" type="parTrans" cxnId="{B2AA3EFA-10EB-4C01-9B05-AF5BC7A715FA}">
      <dgm:prSet/>
      <dgm:spPr/>
      <dgm:t>
        <a:bodyPr/>
        <a:lstStyle/>
        <a:p>
          <a:endParaRPr lang="en-US"/>
        </a:p>
      </dgm:t>
    </dgm:pt>
    <dgm:pt modelId="{87448B16-A622-45E4-A10D-BE73E53489D5}" type="sibTrans" cxnId="{B2AA3EFA-10EB-4C01-9B05-AF5BC7A715FA}">
      <dgm:prSet/>
      <dgm:spPr/>
      <dgm:t>
        <a:bodyPr/>
        <a:lstStyle/>
        <a:p>
          <a:endParaRPr lang="en-US"/>
        </a:p>
      </dgm:t>
    </dgm:pt>
    <dgm:pt modelId="{DD3EF4E5-5C5C-457B-983A-D54DD4BA0148}">
      <dgm:prSet phldrT="[Text]" custT="1"/>
      <dgm:spPr/>
      <dgm:t>
        <a:bodyPr/>
        <a:lstStyle/>
        <a:p>
          <a:r>
            <a:rPr lang="en-US" sz="2400" dirty="0"/>
            <a:t>Product and service lifecycle management</a:t>
          </a:r>
        </a:p>
      </dgm:t>
    </dgm:pt>
    <dgm:pt modelId="{6EEDC09A-9EEF-497E-8572-B033C622E277}" type="parTrans" cxnId="{9DC33B00-B85C-45E0-8DAA-EEEF69D36F6C}">
      <dgm:prSet/>
      <dgm:spPr/>
      <dgm:t>
        <a:bodyPr/>
        <a:lstStyle/>
        <a:p>
          <a:endParaRPr lang="en-US"/>
        </a:p>
      </dgm:t>
    </dgm:pt>
    <dgm:pt modelId="{15BA0081-024A-4888-BB8B-B78F92140C1D}" type="sibTrans" cxnId="{9DC33B00-B85C-45E0-8DAA-EEEF69D36F6C}">
      <dgm:prSet/>
      <dgm:spPr/>
      <dgm:t>
        <a:bodyPr/>
        <a:lstStyle/>
        <a:p>
          <a:endParaRPr lang="en-US"/>
        </a:p>
      </dgm:t>
    </dgm:pt>
    <dgm:pt modelId="{80A0A142-71DD-4D43-95FF-0DE6E1618EA2}">
      <dgm:prSet phldrT="[Text]" custT="1"/>
      <dgm:spPr/>
      <dgm:t>
        <a:bodyPr/>
        <a:lstStyle/>
        <a:p>
          <a:r>
            <a:rPr lang="en-US" sz="2400" dirty="0"/>
            <a:t>Project to profit</a:t>
          </a:r>
        </a:p>
      </dgm:t>
    </dgm:pt>
    <dgm:pt modelId="{1D1058ED-4CAD-4936-88AB-147BF7606306}" type="parTrans" cxnId="{DCF03402-A1E8-417C-B008-F1C900B739EB}">
      <dgm:prSet/>
      <dgm:spPr/>
      <dgm:t>
        <a:bodyPr/>
        <a:lstStyle/>
        <a:p>
          <a:endParaRPr lang="en-US"/>
        </a:p>
      </dgm:t>
    </dgm:pt>
    <dgm:pt modelId="{80D26276-F7B1-4D77-9D51-4539CE62452A}" type="sibTrans" cxnId="{DCF03402-A1E8-417C-B008-F1C900B739EB}">
      <dgm:prSet/>
      <dgm:spPr/>
      <dgm:t>
        <a:bodyPr/>
        <a:lstStyle/>
        <a:p>
          <a:endParaRPr lang="en-US"/>
        </a:p>
      </dgm:t>
    </dgm:pt>
    <dgm:pt modelId="{27740292-D5CE-421F-B956-05F345C40EFC}">
      <dgm:prSet phldrT="[Text]" custT="1"/>
      <dgm:spPr/>
      <dgm:t>
        <a:bodyPr/>
        <a:lstStyle/>
        <a:p>
          <a:r>
            <a:rPr lang="en-US" sz="2400" dirty="0"/>
            <a:t>Record to report</a:t>
          </a:r>
        </a:p>
      </dgm:t>
    </dgm:pt>
    <dgm:pt modelId="{6E99601E-6431-4882-833A-F3E5502CD2AB}" type="parTrans" cxnId="{548C4EB3-4E9B-465D-B519-5603D47077DD}">
      <dgm:prSet/>
      <dgm:spPr/>
      <dgm:t>
        <a:bodyPr/>
        <a:lstStyle/>
        <a:p>
          <a:endParaRPr lang="en-US"/>
        </a:p>
      </dgm:t>
    </dgm:pt>
    <dgm:pt modelId="{2E7DF1DF-1853-4EF9-AF7E-78C551CEA3CC}" type="sibTrans" cxnId="{548C4EB3-4E9B-465D-B519-5603D47077DD}">
      <dgm:prSet/>
      <dgm:spPr/>
      <dgm:t>
        <a:bodyPr/>
        <a:lstStyle/>
        <a:p>
          <a:endParaRPr lang="en-US"/>
        </a:p>
      </dgm:t>
    </dgm:pt>
    <dgm:pt modelId="{C62AF7E7-896D-4909-A10A-67F9E01FBAB0}">
      <dgm:prSet phldrT="[Text]" custT="1"/>
      <dgm:spPr/>
      <dgm:t>
        <a:bodyPr/>
        <a:lstStyle/>
        <a:p>
          <a:r>
            <a:rPr lang="en-US" sz="2400" dirty="0"/>
            <a:t>Service to cash</a:t>
          </a:r>
        </a:p>
      </dgm:t>
    </dgm:pt>
    <dgm:pt modelId="{5C4B537B-DFF6-40AC-B380-A4319929285C}" type="parTrans" cxnId="{789BB3AF-EE3B-4709-B57B-FF3E998DA60D}">
      <dgm:prSet/>
      <dgm:spPr/>
      <dgm:t>
        <a:bodyPr/>
        <a:lstStyle/>
        <a:p>
          <a:endParaRPr lang="en-US"/>
        </a:p>
      </dgm:t>
    </dgm:pt>
    <dgm:pt modelId="{3F069F87-635A-4E27-B451-B73D85097C5A}" type="sibTrans" cxnId="{789BB3AF-EE3B-4709-B57B-FF3E998DA60D}">
      <dgm:prSet/>
      <dgm:spPr/>
      <dgm:t>
        <a:bodyPr/>
        <a:lstStyle/>
        <a:p>
          <a:endParaRPr lang="en-US"/>
        </a:p>
      </dgm:t>
    </dgm:pt>
    <dgm:pt modelId="{87859E97-EAAC-420E-869F-B67D5A3555E5}">
      <dgm:prSet phldrT="[Text]"/>
      <dgm:spPr/>
      <dgm:t>
        <a:bodyPr/>
        <a:lstStyle/>
        <a:p>
          <a:r>
            <a:rPr lang="en-US" dirty="0"/>
            <a:t>Case to resolution</a:t>
          </a:r>
        </a:p>
      </dgm:t>
    </dgm:pt>
    <dgm:pt modelId="{390F52CF-EE5E-498C-92D8-D288E3908DD1}" type="parTrans" cxnId="{77F8CDB0-F234-4A70-983A-C3B554910A56}">
      <dgm:prSet/>
      <dgm:spPr/>
      <dgm:t>
        <a:bodyPr/>
        <a:lstStyle/>
        <a:p>
          <a:endParaRPr lang="en-US"/>
        </a:p>
      </dgm:t>
    </dgm:pt>
    <dgm:pt modelId="{FA60C129-E031-4E96-B2A2-13EB541D9AB5}" type="sibTrans" cxnId="{77F8CDB0-F234-4A70-983A-C3B554910A56}">
      <dgm:prSet/>
      <dgm:spPr/>
      <dgm:t>
        <a:bodyPr/>
        <a:lstStyle/>
        <a:p>
          <a:endParaRPr lang="en-US"/>
        </a:p>
      </dgm:t>
    </dgm:pt>
    <dgm:pt modelId="{C862F495-D04F-432D-A478-FE118317626E}">
      <dgm:prSet phldrT="[Text]"/>
      <dgm:spPr/>
      <dgm:t>
        <a:bodyPr/>
        <a:lstStyle/>
        <a:p>
          <a:r>
            <a:rPr lang="en-US" dirty="0"/>
            <a:t>Forecast to plan</a:t>
          </a:r>
        </a:p>
      </dgm:t>
    </dgm:pt>
    <dgm:pt modelId="{86B2DA53-B51D-4D63-B75D-B9EF3917C7AB}" type="parTrans" cxnId="{B2985F54-1B59-40E7-B73F-4158B3068D98}">
      <dgm:prSet/>
      <dgm:spPr/>
      <dgm:t>
        <a:bodyPr/>
        <a:lstStyle/>
        <a:p>
          <a:endParaRPr lang="en-US"/>
        </a:p>
      </dgm:t>
    </dgm:pt>
    <dgm:pt modelId="{4AD2D571-E0A9-4C92-A567-A2CCAD1AA049}" type="sibTrans" cxnId="{B2985F54-1B59-40E7-B73F-4158B3068D98}">
      <dgm:prSet/>
      <dgm:spPr/>
      <dgm:t>
        <a:bodyPr/>
        <a:lstStyle/>
        <a:p>
          <a:endParaRPr lang="en-US"/>
        </a:p>
      </dgm:t>
    </dgm:pt>
    <dgm:pt modelId="{846D217A-E7F4-4BE6-8BF8-FE8EA61BC36B}">
      <dgm:prSet phldrT="[Text]"/>
      <dgm:spPr/>
      <dgm:t>
        <a:bodyPr/>
        <a:lstStyle/>
        <a:p>
          <a:r>
            <a:rPr lang="en-US" dirty="0"/>
            <a:t>Inventory to deliver</a:t>
          </a:r>
        </a:p>
      </dgm:t>
    </dgm:pt>
    <dgm:pt modelId="{9150CB54-CAB0-4C8D-8EAF-1A515D99B216}" type="parTrans" cxnId="{52346C9B-DF5A-49AB-BB6B-1F19DEC3C648}">
      <dgm:prSet/>
      <dgm:spPr/>
      <dgm:t>
        <a:bodyPr/>
        <a:lstStyle/>
        <a:p>
          <a:endParaRPr lang="en-US"/>
        </a:p>
      </dgm:t>
    </dgm:pt>
    <dgm:pt modelId="{712609CB-B608-4A88-B7FD-EA7C9BDE97E3}" type="sibTrans" cxnId="{52346C9B-DF5A-49AB-BB6B-1F19DEC3C648}">
      <dgm:prSet/>
      <dgm:spPr/>
      <dgm:t>
        <a:bodyPr/>
        <a:lstStyle/>
        <a:p>
          <a:endParaRPr lang="en-US"/>
        </a:p>
      </dgm:t>
    </dgm:pt>
    <dgm:pt modelId="{CCB4B6CB-DC0A-460D-B680-FB3CD7BCC556}">
      <dgm:prSet phldrT="[Text]"/>
      <dgm:spPr/>
      <dgm:t>
        <a:bodyPr/>
        <a:lstStyle/>
        <a:p>
          <a:r>
            <a:rPr lang="en-US" dirty="0"/>
            <a:t>Order to cash</a:t>
          </a:r>
        </a:p>
      </dgm:t>
    </dgm:pt>
    <dgm:pt modelId="{6DB852BD-33C2-48B0-82DB-6F37BA3AB7C4}" type="parTrans" cxnId="{C10467EE-8442-4B17-A3F0-28D44F0221FB}">
      <dgm:prSet/>
      <dgm:spPr/>
      <dgm:t>
        <a:bodyPr/>
        <a:lstStyle/>
        <a:p>
          <a:endParaRPr lang="en-US"/>
        </a:p>
      </dgm:t>
    </dgm:pt>
    <dgm:pt modelId="{56460DA8-894C-4556-9EB7-DB4C48BBC079}" type="sibTrans" cxnId="{C10467EE-8442-4B17-A3F0-28D44F0221FB}">
      <dgm:prSet/>
      <dgm:spPr/>
      <dgm:t>
        <a:bodyPr/>
        <a:lstStyle/>
        <a:p>
          <a:endParaRPr lang="en-US"/>
        </a:p>
      </dgm:t>
    </dgm:pt>
    <dgm:pt modelId="{240AFF8B-E7B8-4FF9-BB5B-899D7B321C05}">
      <dgm:prSet phldrT="[Text]"/>
      <dgm:spPr/>
      <dgm:t>
        <a:bodyPr/>
        <a:lstStyle/>
        <a:p>
          <a:r>
            <a:rPr lang="en-US" dirty="0"/>
            <a:t>Plan to produce</a:t>
          </a:r>
        </a:p>
      </dgm:t>
    </dgm:pt>
    <dgm:pt modelId="{D1E8FBC7-90E5-41F9-88EF-9B1086A0D5F8}" type="parTrans" cxnId="{0F0811D4-6945-4708-B193-43C1EE834709}">
      <dgm:prSet/>
      <dgm:spPr/>
      <dgm:t>
        <a:bodyPr/>
        <a:lstStyle/>
        <a:p>
          <a:endParaRPr lang="en-US"/>
        </a:p>
      </dgm:t>
    </dgm:pt>
    <dgm:pt modelId="{42741C45-902C-47A3-840C-AF0E5CDFAB0C}" type="sibTrans" cxnId="{0F0811D4-6945-4708-B193-43C1EE834709}">
      <dgm:prSet/>
      <dgm:spPr/>
      <dgm:t>
        <a:bodyPr/>
        <a:lstStyle/>
        <a:p>
          <a:endParaRPr lang="en-US"/>
        </a:p>
      </dgm:t>
    </dgm:pt>
    <dgm:pt modelId="{203D7FA3-0FA3-4B33-9CC9-719B286865E8}">
      <dgm:prSet phldrT="[Text]"/>
      <dgm:spPr/>
      <dgm:t>
        <a:bodyPr/>
        <a:lstStyle/>
        <a:p>
          <a:r>
            <a:rPr lang="en-US" dirty="0"/>
            <a:t>Procure to pay</a:t>
          </a:r>
        </a:p>
      </dgm:t>
    </dgm:pt>
    <dgm:pt modelId="{FF7863CD-CAA5-4B77-9101-2F2AE74CD667}" type="parTrans" cxnId="{73A9D5FC-06D7-49F8-BFE9-28435324634F}">
      <dgm:prSet/>
      <dgm:spPr/>
      <dgm:t>
        <a:bodyPr/>
        <a:lstStyle/>
        <a:p>
          <a:endParaRPr lang="en-US"/>
        </a:p>
      </dgm:t>
    </dgm:pt>
    <dgm:pt modelId="{39DD6F42-387B-4990-A073-7F957D9ABC8B}" type="sibTrans" cxnId="{73A9D5FC-06D7-49F8-BFE9-28435324634F}">
      <dgm:prSet/>
      <dgm:spPr/>
      <dgm:t>
        <a:bodyPr/>
        <a:lstStyle/>
        <a:p>
          <a:endParaRPr lang="en-US"/>
        </a:p>
      </dgm:t>
    </dgm:pt>
    <dgm:pt modelId="{93600891-EB76-477D-8A4E-635DA6FB1C24}">
      <dgm:prSet phldrT="[Text]"/>
      <dgm:spPr/>
      <dgm:t>
        <a:bodyPr/>
        <a:lstStyle/>
        <a:p>
          <a:r>
            <a:rPr lang="en-US" dirty="0"/>
            <a:t>Product and service lifecycle management</a:t>
          </a:r>
        </a:p>
      </dgm:t>
    </dgm:pt>
    <dgm:pt modelId="{37032083-8D50-4FE2-9F23-72BAB292FE76}" type="parTrans" cxnId="{02D57482-CCD5-4327-962C-257C509151E0}">
      <dgm:prSet/>
      <dgm:spPr/>
      <dgm:t>
        <a:bodyPr/>
        <a:lstStyle/>
        <a:p>
          <a:endParaRPr lang="en-US"/>
        </a:p>
      </dgm:t>
    </dgm:pt>
    <dgm:pt modelId="{D71BA6F9-E7C7-4D72-B4BE-0D57FBF76AC7}" type="sibTrans" cxnId="{02D57482-CCD5-4327-962C-257C509151E0}">
      <dgm:prSet/>
      <dgm:spPr/>
      <dgm:t>
        <a:bodyPr/>
        <a:lstStyle/>
        <a:p>
          <a:endParaRPr lang="en-US"/>
        </a:p>
      </dgm:t>
    </dgm:pt>
    <dgm:pt modelId="{7F2BE0D3-21E8-428E-B1EC-39C12BE51512}">
      <dgm:prSet phldrT="[Text]"/>
      <dgm:spPr/>
      <dgm:t>
        <a:bodyPr/>
        <a:lstStyle/>
        <a:p>
          <a:r>
            <a:rPr lang="en-US" dirty="0"/>
            <a:t>Project to profit</a:t>
          </a:r>
        </a:p>
      </dgm:t>
    </dgm:pt>
    <dgm:pt modelId="{F7D7300F-3BCC-48E1-910E-A7D779D90CB4}" type="parTrans" cxnId="{AC0E02A8-EBBC-4E40-BE0B-185A8449BD45}">
      <dgm:prSet/>
      <dgm:spPr/>
      <dgm:t>
        <a:bodyPr/>
        <a:lstStyle/>
        <a:p>
          <a:endParaRPr lang="en-US"/>
        </a:p>
      </dgm:t>
    </dgm:pt>
    <dgm:pt modelId="{B01865F3-3F2E-44C5-8559-D8928CD4A055}" type="sibTrans" cxnId="{AC0E02A8-EBBC-4E40-BE0B-185A8449BD45}">
      <dgm:prSet/>
      <dgm:spPr/>
      <dgm:t>
        <a:bodyPr/>
        <a:lstStyle/>
        <a:p>
          <a:endParaRPr lang="en-US"/>
        </a:p>
      </dgm:t>
    </dgm:pt>
    <dgm:pt modelId="{79628FCB-2B88-42BF-A4E7-8A85DF13F894}">
      <dgm:prSet phldrT="[Text]"/>
      <dgm:spPr/>
      <dgm:t>
        <a:bodyPr/>
        <a:lstStyle/>
        <a:p>
          <a:r>
            <a:rPr lang="en-US" dirty="0"/>
            <a:t>Record to report</a:t>
          </a:r>
        </a:p>
      </dgm:t>
    </dgm:pt>
    <dgm:pt modelId="{27FCCBD7-EEDB-45E1-B45B-3BD22565C447}" type="parTrans" cxnId="{A53A4E83-A246-4C96-A4BB-538E512C865F}">
      <dgm:prSet/>
      <dgm:spPr/>
      <dgm:t>
        <a:bodyPr/>
        <a:lstStyle/>
        <a:p>
          <a:endParaRPr lang="en-US"/>
        </a:p>
      </dgm:t>
    </dgm:pt>
    <dgm:pt modelId="{DB5237F9-C44F-4119-80D5-8EECF6E50F74}" type="sibTrans" cxnId="{A53A4E83-A246-4C96-A4BB-538E512C865F}">
      <dgm:prSet/>
      <dgm:spPr/>
      <dgm:t>
        <a:bodyPr/>
        <a:lstStyle/>
        <a:p>
          <a:endParaRPr lang="en-US"/>
        </a:p>
      </dgm:t>
    </dgm:pt>
    <dgm:pt modelId="{D5C325F7-600F-4CF8-AF6F-B5AE8AFAEA23}">
      <dgm:prSet phldrT="[Text]"/>
      <dgm:spPr/>
      <dgm:t>
        <a:bodyPr/>
        <a:lstStyle/>
        <a:p>
          <a:r>
            <a:rPr lang="en-US" dirty="0"/>
            <a:t>Service to cash</a:t>
          </a:r>
        </a:p>
      </dgm:t>
    </dgm:pt>
    <dgm:pt modelId="{2ADC0931-AA7A-4320-908B-1046BC17E821}" type="parTrans" cxnId="{115A4C2E-D6A9-4F7F-89EF-69451AA56CD5}">
      <dgm:prSet/>
      <dgm:spPr/>
      <dgm:t>
        <a:bodyPr/>
        <a:lstStyle/>
        <a:p>
          <a:endParaRPr lang="en-US"/>
        </a:p>
      </dgm:t>
    </dgm:pt>
    <dgm:pt modelId="{45AADDCA-7C71-411A-BF06-4A50940F47DA}" type="sibTrans" cxnId="{115A4C2E-D6A9-4F7F-89EF-69451AA56CD5}">
      <dgm:prSet/>
      <dgm:spPr/>
      <dgm:t>
        <a:bodyPr/>
        <a:lstStyle/>
        <a:p>
          <a:endParaRPr lang="en-US"/>
        </a:p>
      </dgm:t>
    </dgm:pt>
    <dgm:pt modelId="{C59C26E0-B0F5-4663-BA4F-9F04FDF66B5F}">
      <dgm:prSet custT="1"/>
      <dgm:spPr/>
      <dgm:t>
        <a:bodyPr/>
        <a:lstStyle/>
        <a:p>
          <a:r>
            <a:rPr lang="en-US" sz="2400" dirty="0"/>
            <a:t>Plan and recruit your workforce</a:t>
          </a:r>
        </a:p>
      </dgm:t>
    </dgm:pt>
    <dgm:pt modelId="{687B93F2-3BFB-4DD3-AD6B-C58A3E1FA624}" type="parTrans" cxnId="{9B9E6C0F-F1FC-4A36-B2CA-E41725C97C23}">
      <dgm:prSet/>
      <dgm:spPr/>
      <dgm:t>
        <a:bodyPr/>
        <a:lstStyle/>
        <a:p>
          <a:endParaRPr lang="en-US"/>
        </a:p>
      </dgm:t>
    </dgm:pt>
    <dgm:pt modelId="{6C97E626-D7F3-4838-A28B-0B47557A5F2A}" type="sibTrans" cxnId="{9B9E6C0F-F1FC-4A36-B2CA-E41725C97C23}">
      <dgm:prSet/>
      <dgm:spPr/>
      <dgm:t>
        <a:bodyPr/>
        <a:lstStyle/>
        <a:p>
          <a:endParaRPr lang="en-US"/>
        </a:p>
      </dgm:t>
    </dgm:pt>
    <dgm:pt modelId="{3352840D-0404-404B-9F9E-847AFEF3C1F2}">
      <dgm:prSet custT="1"/>
      <dgm:spPr/>
      <dgm:t>
        <a:bodyPr/>
        <a:lstStyle/>
        <a:p>
          <a:r>
            <a:rPr lang="en-US" sz="2400" dirty="0"/>
            <a:t>Onboard and manage the employee lifecycle</a:t>
          </a:r>
        </a:p>
      </dgm:t>
    </dgm:pt>
    <dgm:pt modelId="{220EB609-5C7A-4A64-B6E7-8B3D475ABA85}" type="parTrans" cxnId="{8A870D0C-EA42-4752-B513-708BAFD70F6A}">
      <dgm:prSet/>
      <dgm:spPr/>
      <dgm:t>
        <a:bodyPr/>
        <a:lstStyle/>
        <a:p>
          <a:endParaRPr lang="en-US"/>
        </a:p>
      </dgm:t>
    </dgm:pt>
    <dgm:pt modelId="{8C36A3D4-79CF-4581-BC0A-C4C7740638EC}" type="sibTrans" cxnId="{8A870D0C-EA42-4752-B513-708BAFD70F6A}">
      <dgm:prSet/>
      <dgm:spPr/>
      <dgm:t>
        <a:bodyPr/>
        <a:lstStyle/>
        <a:p>
          <a:endParaRPr lang="en-US"/>
        </a:p>
      </dgm:t>
    </dgm:pt>
    <dgm:pt modelId="{2AD82D09-0BBA-4A30-945E-4F47EF8ED57E}">
      <dgm:prSet custT="1"/>
      <dgm:spPr/>
      <dgm:t>
        <a:bodyPr/>
        <a:lstStyle/>
        <a:p>
          <a:r>
            <a:rPr lang="en-US" sz="2400" dirty="0"/>
            <a:t>Manage employee performance and growth</a:t>
          </a:r>
        </a:p>
      </dgm:t>
    </dgm:pt>
    <dgm:pt modelId="{C0DC37D5-EEBB-4744-B273-94F9F90B36A9}" type="parTrans" cxnId="{171A22E9-86FA-4325-A1AA-DAC202B9B5E7}">
      <dgm:prSet/>
      <dgm:spPr/>
      <dgm:t>
        <a:bodyPr/>
        <a:lstStyle/>
        <a:p>
          <a:endParaRPr lang="en-US"/>
        </a:p>
      </dgm:t>
    </dgm:pt>
    <dgm:pt modelId="{2A190E18-C360-4125-9D6B-DDBFB072546F}" type="sibTrans" cxnId="{171A22E9-86FA-4325-A1AA-DAC202B9B5E7}">
      <dgm:prSet/>
      <dgm:spPr/>
      <dgm:t>
        <a:bodyPr/>
        <a:lstStyle/>
        <a:p>
          <a:endParaRPr lang="en-US"/>
        </a:p>
      </dgm:t>
    </dgm:pt>
    <dgm:pt modelId="{7873D8EA-7C72-4632-8541-F67F10EF9428}">
      <dgm:prSet custT="1"/>
      <dgm:spPr/>
      <dgm:t>
        <a:bodyPr/>
        <a:lstStyle/>
        <a:p>
          <a:r>
            <a:rPr lang="en-US" sz="2400" dirty="0"/>
            <a:t>Manage occupational health and safety</a:t>
          </a:r>
        </a:p>
      </dgm:t>
    </dgm:pt>
    <dgm:pt modelId="{D9330242-0AED-48DA-9DB1-455F0FF639A6}" type="parTrans" cxnId="{28A2CDAD-4450-4B20-ABF4-8063FFE9CDC3}">
      <dgm:prSet/>
      <dgm:spPr/>
      <dgm:t>
        <a:bodyPr/>
        <a:lstStyle/>
        <a:p>
          <a:endParaRPr lang="en-US"/>
        </a:p>
      </dgm:t>
    </dgm:pt>
    <dgm:pt modelId="{758E273C-D623-44EC-B927-F73E63CBB7EC}" type="sibTrans" cxnId="{28A2CDAD-4450-4B20-ABF4-8063FFE9CDC3}">
      <dgm:prSet/>
      <dgm:spPr/>
      <dgm:t>
        <a:bodyPr/>
        <a:lstStyle/>
        <a:p>
          <a:endParaRPr lang="en-US"/>
        </a:p>
      </dgm:t>
    </dgm:pt>
    <dgm:pt modelId="{48D03602-3B8F-440B-9469-0B94C543DD4B}">
      <dgm:prSet custT="1"/>
      <dgm:spPr/>
      <dgm:t>
        <a:bodyPr/>
        <a:lstStyle/>
        <a:p>
          <a:r>
            <a:rPr lang="en-US" sz="2400" dirty="0"/>
            <a:t>Administer employee and manager requests</a:t>
          </a:r>
        </a:p>
      </dgm:t>
    </dgm:pt>
    <dgm:pt modelId="{65555BDA-B5EA-42C3-897A-36122AE70719}" type="parTrans" cxnId="{1C1DB5B2-8972-447D-B743-F3537CBDC0D7}">
      <dgm:prSet/>
      <dgm:spPr/>
      <dgm:t>
        <a:bodyPr/>
        <a:lstStyle/>
        <a:p>
          <a:endParaRPr lang="en-US"/>
        </a:p>
      </dgm:t>
    </dgm:pt>
    <dgm:pt modelId="{A0A8303C-3309-4CBC-A281-B9E6E926580E}" type="sibTrans" cxnId="{1C1DB5B2-8972-447D-B743-F3537CBDC0D7}">
      <dgm:prSet/>
      <dgm:spPr/>
      <dgm:t>
        <a:bodyPr/>
        <a:lstStyle/>
        <a:p>
          <a:endParaRPr lang="en-US"/>
        </a:p>
      </dgm:t>
    </dgm:pt>
    <dgm:pt modelId="{F9CF9483-6E30-41D5-A196-967BE0D92F3F}">
      <dgm:prSet custT="1"/>
      <dgm:spPr/>
      <dgm:t>
        <a:bodyPr/>
        <a:lstStyle/>
        <a:p>
          <a:r>
            <a:rPr lang="en-US" sz="2400" dirty="0"/>
            <a:t>Manage employee benefits and compensation</a:t>
          </a:r>
        </a:p>
      </dgm:t>
    </dgm:pt>
    <dgm:pt modelId="{BB509B39-E582-40FA-BE62-4CEAEAFA026C}" type="parTrans" cxnId="{68F5D274-9C20-41DD-89E5-F3C24DB175C8}">
      <dgm:prSet/>
      <dgm:spPr/>
      <dgm:t>
        <a:bodyPr/>
        <a:lstStyle/>
        <a:p>
          <a:endParaRPr lang="en-US"/>
        </a:p>
      </dgm:t>
    </dgm:pt>
    <dgm:pt modelId="{404D28C2-AA03-498B-96AC-89BF73B0881F}" type="sibTrans" cxnId="{68F5D274-9C20-41DD-89E5-F3C24DB175C8}">
      <dgm:prSet/>
      <dgm:spPr/>
      <dgm:t>
        <a:bodyPr/>
        <a:lstStyle/>
        <a:p>
          <a:endParaRPr lang="en-US"/>
        </a:p>
      </dgm:t>
    </dgm:pt>
    <dgm:pt modelId="{11F9A927-D350-49BE-982D-A00A1D3DD93A}">
      <dgm:prSet custT="1"/>
      <dgm:spPr/>
      <dgm:t>
        <a:bodyPr/>
        <a:lstStyle/>
        <a:p>
          <a:r>
            <a:rPr lang="en-US" sz="2400" dirty="0"/>
            <a:t>Manage employee time and attendance</a:t>
          </a:r>
        </a:p>
      </dgm:t>
    </dgm:pt>
    <dgm:pt modelId="{72222B22-5DC9-4895-B1CA-7B35AA919F36}" type="parTrans" cxnId="{7C5CF69A-56B9-4F24-8BA1-C0171BB6937B}">
      <dgm:prSet/>
      <dgm:spPr/>
      <dgm:t>
        <a:bodyPr/>
        <a:lstStyle/>
        <a:p>
          <a:endParaRPr lang="en-US"/>
        </a:p>
      </dgm:t>
    </dgm:pt>
    <dgm:pt modelId="{D1211CC4-310E-403E-B840-DB6C8B522F49}" type="sibTrans" cxnId="{7C5CF69A-56B9-4F24-8BA1-C0171BB6937B}">
      <dgm:prSet/>
      <dgm:spPr/>
      <dgm:t>
        <a:bodyPr/>
        <a:lstStyle/>
        <a:p>
          <a:endParaRPr lang="en-US"/>
        </a:p>
      </dgm:t>
    </dgm:pt>
    <dgm:pt modelId="{32C424A1-71B9-476A-B327-944C23F9D491}">
      <dgm:prSet phldrT="[Text]" custT="1"/>
      <dgm:spPr/>
      <dgm:t>
        <a:bodyPr/>
        <a:lstStyle/>
        <a:p>
          <a:r>
            <a:rPr lang="en-US" sz="2400"/>
            <a:t>Order to cash</a:t>
          </a:r>
          <a:endParaRPr lang="en-US" sz="2400" dirty="0"/>
        </a:p>
      </dgm:t>
    </dgm:pt>
    <dgm:pt modelId="{576D2E7F-464D-47CC-A88D-B8EA256C214C}" type="parTrans" cxnId="{029A397C-6A4B-44E1-A389-9A046600E368}">
      <dgm:prSet/>
      <dgm:spPr/>
      <dgm:t>
        <a:bodyPr/>
        <a:lstStyle/>
        <a:p>
          <a:endParaRPr lang="en-US"/>
        </a:p>
      </dgm:t>
    </dgm:pt>
    <dgm:pt modelId="{68119ABC-8AEF-41CF-9CF1-5AC8E3EED485}" type="sibTrans" cxnId="{029A397C-6A4B-44E1-A389-9A046600E368}">
      <dgm:prSet/>
      <dgm:spPr/>
      <dgm:t>
        <a:bodyPr/>
        <a:lstStyle/>
        <a:p>
          <a:endParaRPr lang="en-US"/>
        </a:p>
      </dgm:t>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54F1DE13-A77D-41ED-9A21-719A49794EF8}" type="pres">
      <dgm:prSet presAssocID="{4BD810B2-742E-45CE-9344-EC7C55A4EFCC}" presName="childNode" presStyleLbl="node1" presStyleIdx="0" presStyleCnt="30">
        <dgm:presLayoutVars>
          <dgm:bulletEnabled val="1"/>
        </dgm:presLayoutVars>
      </dgm:prSet>
      <dgm:spPr/>
    </dgm:pt>
    <dgm:pt modelId="{85874F95-D3BD-4EA0-ADC7-8CBE1876DD4A}" type="pres">
      <dgm:prSet presAssocID="{4BD810B2-742E-45CE-9344-EC7C55A4EFCC}" presName="aSpace2" presStyleCnt="0"/>
      <dgm:spPr/>
    </dgm:pt>
    <dgm:pt modelId="{68F6C712-4D3D-44DB-AD16-6AE89D2F0016}" type="pres">
      <dgm:prSet presAssocID="{40772E07-02CB-461C-999B-3E91AE472FB9}" presName="childNode" presStyleLbl="node1" presStyleIdx="1" presStyleCnt="30">
        <dgm:presLayoutVars>
          <dgm:bulletEnabled val="1"/>
        </dgm:presLayoutVars>
      </dgm:prSet>
      <dgm:spPr/>
    </dgm:pt>
    <dgm:pt modelId="{B9C4F205-474B-4E75-97F0-FF8B0C57A534}" type="pres">
      <dgm:prSet presAssocID="{40772E07-02CB-461C-999B-3E91AE472FB9}" presName="aSpace2" presStyleCnt="0"/>
      <dgm:spPr/>
    </dgm:pt>
    <dgm:pt modelId="{A2E8EFDE-AC50-43F0-9F7D-88F1DF3AF370}" type="pres">
      <dgm:prSet presAssocID="{15953F91-71E0-45DA-AEFC-E35CC5F4E2C7}" presName="childNode" presStyleLbl="node1" presStyleIdx="2" presStyleCnt="30">
        <dgm:presLayoutVars>
          <dgm:bulletEnabled val="1"/>
        </dgm:presLayoutVars>
      </dgm:prSet>
      <dgm:spPr/>
    </dgm:pt>
    <dgm:pt modelId="{18E79582-7C37-4B04-B7B2-DF5F9DA6182F}" type="pres">
      <dgm:prSet presAssocID="{15953F91-71E0-45DA-AEFC-E35CC5F4E2C7}" presName="aSpace2" presStyleCnt="0"/>
      <dgm:spPr/>
    </dgm:pt>
    <dgm:pt modelId="{F47C4380-1B15-494F-AC88-A42109A5B027}" type="pres">
      <dgm:prSet presAssocID="{32C424A1-71B9-476A-B327-944C23F9D491}" presName="childNode" presStyleLbl="node1" presStyleIdx="3" presStyleCnt="30">
        <dgm:presLayoutVars>
          <dgm:bulletEnabled val="1"/>
        </dgm:presLayoutVars>
      </dgm:prSet>
      <dgm:spPr/>
    </dgm:pt>
    <dgm:pt modelId="{D2F38414-605B-4BA6-93C0-D9B52A2493D0}" type="pres">
      <dgm:prSet presAssocID="{32C424A1-71B9-476A-B327-944C23F9D491}" presName="aSpace2" presStyleCnt="0"/>
      <dgm:spPr/>
    </dgm:pt>
    <dgm:pt modelId="{80F6ADCC-B380-4BB9-87BF-F825DE81415F}" type="pres">
      <dgm:prSet presAssocID="{38842923-FEEE-4593-9714-CA43D1C679EC}" presName="childNode" presStyleLbl="node1" presStyleIdx="4" presStyleCnt="30">
        <dgm:presLayoutVars>
          <dgm:bulletEnabled val="1"/>
        </dgm:presLayoutVars>
      </dgm:prSet>
      <dgm:spPr/>
    </dgm:pt>
    <dgm:pt modelId="{1FAB4147-1348-41F0-AED4-DFBA1CA78604}" type="pres">
      <dgm:prSet presAssocID="{38842923-FEEE-4593-9714-CA43D1C679EC}" presName="aSpace2" presStyleCnt="0"/>
      <dgm:spPr/>
    </dgm:pt>
    <dgm:pt modelId="{3D892BC2-5D60-4EDF-82B8-33B84F4876C8}" type="pres">
      <dgm:prSet presAssocID="{6085C220-D9AB-465D-9855-1BE86441B4A8}" presName="childNode" presStyleLbl="node1" presStyleIdx="5" presStyleCnt="30">
        <dgm:presLayoutVars>
          <dgm:bulletEnabled val="1"/>
        </dgm:presLayoutVars>
      </dgm:prSet>
      <dgm:spPr/>
    </dgm:pt>
    <dgm:pt modelId="{270B33C1-ECEE-465F-A284-6B24A0B89225}" type="pres">
      <dgm:prSet presAssocID="{6085C220-D9AB-465D-9855-1BE86441B4A8}" presName="aSpace2" presStyleCnt="0"/>
      <dgm:spPr/>
    </dgm:pt>
    <dgm:pt modelId="{F28C4931-B4FD-47EC-946E-80395EB756BC}" type="pres">
      <dgm:prSet presAssocID="{DD3EF4E5-5C5C-457B-983A-D54DD4BA0148}" presName="childNode" presStyleLbl="node1" presStyleIdx="6" presStyleCnt="30">
        <dgm:presLayoutVars>
          <dgm:bulletEnabled val="1"/>
        </dgm:presLayoutVars>
      </dgm:prSet>
      <dgm:spPr/>
    </dgm:pt>
    <dgm:pt modelId="{E6A158F5-95D0-4532-85C9-66245BA11078}" type="pres">
      <dgm:prSet presAssocID="{DD3EF4E5-5C5C-457B-983A-D54DD4BA0148}" presName="aSpace2" presStyleCnt="0"/>
      <dgm:spPr/>
    </dgm:pt>
    <dgm:pt modelId="{4921721F-4467-42CB-80B9-4B9FA1C52AA1}" type="pres">
      <dgm:prSet presAssocID="{80A0A142-71DD-4D43-95FF-0DE6E1618EA2}" presName="childNode" presStyleLbl="node1" presStyleIdx="7" presStyleCnt="30">
        <dgm:presLayoutVars>
          <dgm:bulletEnabled val="1"/>
        </dgm:presLayoutVars>
      </dgm:prSet>
      <dgm:spPr/>
    </dgm:pt>
    <dgm:pt modelId="{2593F6D8-276F-4925-9BF9-0942A79AF08A}" type="pres">
      <dgm:prSet presAssocID="{80A0A142-71DD-4D43-95FF-0DE6E1618EA2}" presName="aSpace2" presStyleCnt="0"/>
      <dgm:spPr/>
    </dgm:pt>
    <dgm:pt modelId="{1BB94DBA-16AE-4EB2-A575-2BD10695A7A8}" type="pres">
      <dgm:prSet presAssocID="{27740292-D5CE-421F-B956-05F345C40EFC}" presName="childNode" presStyleLbl="node1" presStyleIdx="8" presStyleCnt="30">
        <dgm:presLayoutVars>
          <dgm:bulletEnabled val="1"/>
        </dgm:presLayoutVars>
      </dgm:prSet>
      <dgm:spPr/>
    </dgm:pt>
    <dgm:pt modelId="{DEF8BE47-AD3C-481A-B321-DEA239AEEDA5}" type="pres">
      <dgm:prSet presAssocID="{27740292-D5CE-421F-B956-05F345C40EFC}" presName="aSpace2" presStyleCnt="0"/>
      <dgm:spPr/>
    </dgm:pt>
    <dgm:pt modelId="{975601FA-F2BA-47F2-9DE6-52D75C1D47A9}" type="pres">
      <dgm:prSet presAssocID="{C62AF7E7-896D-4909-A10A-67F9E01FBAB0}" presName="childNode" presStyleLbl="node1" presStyleIdx="9" presStyleCnt="30">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36E67E17-F15E-4EBE-B647-BE115CE034F4}" type="pres">
      <dgm:prSet presAssocID="{C59C26E0-B0F5-4663-BA4F-9F04FDF66B5F}" presName="childNode" presStyleLbl="node1" presStyleIdx="10" presStyleCnt="30">
        <dgm:presLayoutVars>
          <dgm:bulletEnabled val="1"/>
        </dgm:presLayoutVars>
      </dgm:prSet>
      <dgm:spPr/>
    </dgm:pt>
    <dgm:pt modelId="{468F9C6F-EB23-4AAD-A5B2-B31AE6E34F42}" type="pres">
      <dgm:prSet presAssocID="{C59C26E0-B0F5-4663-BA4F-9F04FDF66B5F}" presName="aSpace2" presStyleCnt="0"/>
      <dgm:spPr/>
    </dgm:pt>
    <dgm:pt modelId="{6C51C4A0-FC44-4D18-B70B-17136D566479}" type="pres">
      <dgm:prSet presAssocID="{3352840D-0404-404B-9F9E-847AFEF3C1F2}" presName="childNode" presStyleLbl="node1" presStyleIdx="11" presStyleCnt="30">
        <dgm:presLayoutVars>
          <dgm:bulletEnabled val="1"/>
        </dgm:presLayoutVars>
      </dgm:prSet>
      <dgm:spPr/>
    </dgm:pt>
    <dgm:pt modelId="{1DB736C4-734A-4943-8E8C-D0537E454148}" type="pres">
      <dgm:prSet presAssocID="{3352840D-0404-404B-9F9E-847AFEF3C1F2}" presName="aSpace2" presStyleCnt="0"/>
      <dgm:spPr/>
    </dgm:pt>
    <dgm:pt modelId="{622BADA8-B486-4D75-8FB8-3D5DC62A38A1}" type="pres">
      <dgm:prSet presAssocID="{2AD82D09-0BBA-4A30-945E-4F47EF8ED57E}" presName="childNode" presStyleLbl="node1" presStyleIdx="12" presStyleCnt="30">
        <dgm:presLayoutVars>
          <dgm:bulletEnabled val="1"/>
        </dgm:presLayoutVars>
      </dgm:prSet>
      <dgm:spPr/>
    </dgm:pt>
    <dgm:pt modelId="{C4F5DA0E-31D4-4823-8EB8-574D6605D686}" type="pres">
      <dgm:prSet presAssocID="{2AD82D09-0BBA-4A30-945E-4F47EF8ED57E}" presName="aSpace2" presStyleCnt="0"/>
      <dgm:spPr/>
    </dgm:pt>
    <dgm:pt modelId="{AC32515B-BF45-4A88-B990-AD1D109D8336}" type="pres">
      <dgm:prSet presAssocID="{7873D8EA-7C72-4632-8541-F67F10EF9428}" presName="childNode" presStyleLbl="node1" presStyleIdx="13" presStyleCnt="30">
        <dgm:presLayoutVars>
          <dgm:bulletEnabled val="1"/>
        </dgm:presLayoutVars>
      </dgm:prSet>
      <dgm:spPr/>
    </dgm:pt>
    <dgm:pt modelId="{646B203F-83CD-4DE9-81F9-2FF9D919E282}" type="pres">
      <dgm:prSet presAssocID="{7873D8EA-7C72-4632-8541-F67F10EF9428}" presName="aSpace2" presStyleCnt="0"/>
      <dgm:spPr/>
    </dgm:pt>
    <dgm:pt modelId="{A0C29FEA-D860-4230-96D9-1D7CB0CFCF48}" type="pres">
      <dgm:prSet presAssocID="{48D03602-3B8F-440B-9469-0B94C543DD4B}" presName="childNode" presStyleLbl="node1" presStyleIdx="14" presStyleCnt="30">
        <dgm:presLayoutVars>
          <dgm:bulletEnabled val="1"/>
        </dgm:presLayoutVars>
      </dgm:prSet>
      <dgm:spPr/>
    </dgm:pt>
    <dgm:pt modelId="{44B047B5-0B3A-467C-9BBA-FEE967485131}" type="pres">
      <dgm:prSet presAssocID="{48D03602-3B8F-440B-9469-0B94C543DD4B}" presName="aSpace2" presStyleCnt="0"/>
      <dgm:spPr/>
    </dgm:pt>
    <dgm:pt modelId="{75E6779C-0089-4D58-8BE5-A2F308629B88}" type="pres">
      <dgm:prSet presAssocID="{F9CF9483-6E30-41D5-A196-967BE0D92F3F}" presName="childNode" presStyleLbl="node1" presStyleIdx="15" presStyleCnt="30">
        <dgm:presLayoutVars>
          <dgm:bulletEnabled val="1"/>
        </dgm:presLayoutVars>
      </dgm:prSet>
      <dgm:spPr/>
    </dgm:pt>
    <dgm:pt modelId="{BA1D8D38-223E-4271-923A-9C625F022510}" type="pres">
      <dgm:prSet presAssocID="{F9CF9483-6E30-41D5-A196-967BE0D92F3F}" presName="aSpace2" presStyleCnt="0"/>
      <dgm:spPr/>
    </dgm:pt>
    <dgm:pt modelId="{7133616B-682A-4920-AF9D-64504653FBE2}" type="pres">
      <dgm:prSet presAssocID="{11F9A927-D350-49BE-982D-A00A1D3DD93A}" presName="childNode" presStyleLbl="node1" presStyleIdx="16" presStyleCnt="30">
        <dgm:presLayoutVars>
          <dgm:bulletEnabled val="1"/>
        </dgm:presLayoutVars>
      </dgm:prSet>
      <dgm:spPr/>
    </dgm:pt>
    <dgm:pt modelId="{0F3A3468-D390-4406-BF55-5F410BFF6AB2}" type="pres">
      <dgm:prSet presAssocID="{11F9A927-D350-49BE-982D-A00A1D3DD93A}" presName="aSpace2" presStyleCnt="0"/>
      <dgm:spPr/>
    </dgm:pt>
    <dgm:pt modelId="{D7B2A1AA-DC2F-441B-9F75-18760C35E5A6}" type="pres">
      <dgm:prSet presAssocID="{05112141-973C-4894-8126-58CE257907BC}" presName="childNode" presStyleLbl="node1" presStyleIdx="17" presStyleCnt="30">
        <dgm:presLayoutVars>
          <dgm:bulletEnabled val="1"/>
        </dgm:presLayoutVars>
      </dgm:prSet>
      <dgm:spPr/>
    </dgm:pt>
    <dgm:pt modelId="{5E2B6389-231F-4A97-BAE5-D644C1937D9D}" type="pres">
      <dgm:prSet presAssocID="{05112141-973C-4894-8126-58CE257907BC}" presName="aSpace2" presStyleCnt="0"/>
      <dgm:spPr/>
    </dgm:pt>
    <dgm:pt modelId="{76C60DE5-EAE8-4242-B600-E5E0BE97479C}" type="pres">
      <dgm:prSet presAssocID="{6C0D6B8B-5F8A-42B0-BD97-3F8C8342FAD1}" presName="childNode" presStyleLbl="node1" presStyleIdx="18" presStyleCnt="30">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C2223CB6-AB81-4B6F-8601-DB1B133485FA}" type="pres">
      <dgm:prSet presAssocID="{B9D9EE7D-A1E0-4822-8947-4E6F46E206F4}" presName="childNode" presStyleLbl="node1" presStyleIdx="19" presStyleCnt="30">
        <dgm:presLayoutVars>
          <dgm:bulletEnabled val="1"/>
        </dgm:presLayoutVars>
      </dgm:prSet>
      <dgm:spPr/>
    </dgm:pt>
    <dgm:pt modelId="{281AFE5C-9B48-4A88-8A35-41651D2B6E9A}" type="pres">
      <dgm:prSet presAssocID="{B9D9EE7D-A1E0-4822-8947-4E6F46E206F4}" presName="aSpace2" presStyleCnt="0"/>
      <dgm:spPr/>
    </dgm:pt>
    <dgm:pt modelId="{6F6E604D-6E09-4CFB-A3D7-10D33ADE53F1}" type="pres">
      <dgm:prSet presAssocID="{87859E97-EAAC-420E-869F-B67D5A3555E5}" presName="childNode" presStyleLbl="node1" presStyleIdx="20" presStyleCnt="30">
        <dgm:presLayoutVars>
          <dgm:bulletEnabled val="1"/>
        </dgm:presLayoutVars>
      </dgm:prSet>
      <dgm:spPr/>
    </dgm:pt>
    <dgm:pt modelId="{81400B69-FA8A-42C0-BA4C-9F9B980EAEDA}" type="pres">
      <dgm:prSet presAssocID="{87859E97-EAAC-420E-869F-B67D5A3555E5}" presName="aSpace2" presStyleCnt="0"/>
      <dgm:spPr/>
    </dgm:pt>
    <dgm:pt modelId="{002CD002-DAE1-4401-B46C-B7156C408F19}" type="pres">
      <dgm:prSet presAssocID="{C862F495-D04F-432D-A478-FE118317626E}" presName="childNode" presStyleLbl="node1" presStyleIdx="21" presStyleCnt="30">
        <dgm:presLayoutVars>
          <dgm:bulletEnabled val="1"/>
        </dgm:presLayoutVars>
      </dgm:prSet>
      <dgm:spPr/>
    </dgm:pt>
    <dgm:pt modelId="{732ECA5D-B4FB-4005-9AC3-8C12212A3D47}" type="pres">
      <dgm:prSet presAssocID="{C862F495-D04F-432D-A478-FE118317626E}" presName="aSpace2" presStyleCnt="0"/>
      <dgm:spPr/>
    </dgm:pt>
    <dgm:pt modelId="{F08B9EBE-C993-4DB4-9EAE-688947254C99}" type="pres">
      <dgm:prSet presAssocID="{846D217A-E7F4-4BE6-8BF8-FE8EA61BC36B}" presName="childNode" presStyleLbl="node1" presStyleIdx="22" presStyleCnt="30">
        <dgm:presLayoutVars>
          <dgm:bulletEnabled val="1"/>
        </dgm:presLayoutVars>
      </dgm:prSet>
      <dgm:spPr/>
    </dgm:pt>
    <dgm:pt modelId="{A3D527B1-53FC-4484-A8D1-470900CE33BA}" type="pres">
      <dgm:prSet presAssocID="{846D217A-E7F4-4BE6-8BF8-FE8EA61BC36B}" presName="aSpace2" presStyleCnt="0"/>
      <dgm:spPr/>
    </dgm:pt>
    <dgm:pt modelId="{8CFA628D-1377-49BF-9E77-0E4FF5960F61}" type="pres">
      <dgm:prSet presAssocID="{CCB4B6CB-DC0A-460D-B680-FB3CD7BCC556}" presName="childNode" presStyleLbl="node1" presStyleIdx="23" presStyleCnt="30">
        <dgm:presLayoutVars>
          <dgm:bulletEnabled val="1"/>
        </dgm:presLayoutVars>
      </dgm:prSet>
      <dgm:spPr/>
    </dgm:pt>
    <dgm:pt modelId="{67A2C871-5B6E-47AA-88A1-849278FBCC5B}" type="pres">
      <dgm:prSet presAssocID="{CCB4B6CB-DC0A-460D-B680-FB3CD7BCC556}" presName="aSpace2" presStyleCnt="0"/>
      <dgm:spPr/>
    </dgm:pt>
    <dgm:pt modelId="{0CC8C7C0-8C4C-42E8-BDB2-AEB2B19DC3F8}" type="pres">
      <dgm:prSet presAssocID="{240AFF8B-E7B8-4FF9-BB5B-899D7B321C05}" presName="childNode" presStyleLbl="node1" presStyleIdx="24" presStyleCnt="30">
        <dgm:presLayoutVars>
          <dgm:bulletEnabled val="1"/>
        </dgm:presLayoutVars>
      </dgm:prSet>
      <dgm:spPr/>
    </dgm:pt>
    <dgm:pt modelId="{FD13CD1D-D9D1-414C-9A3C-2A21F795EFE1}" type="pres">
      <dgm:prSet presAssocID="{240AFF8B-E7B8-4FF9-BB5B-899D7B321C05}" presName="aSpace2" presStyleCnt="0"/>
      <dgm:spPr/>
    </dgm:pt>
    <dgm:pt modelId="{3F437D77-7F88-4539-881F-AE4432E4730B}" type="pres">
      <dgm:prSet presAssocID="{203D7FA3-0FA3-4B33-9CC9-719B286865E8}" presName="childNode" presStyleLbl="node1" presStyleIdx="25" presStyleCnt="30">
        <dgm:presLayoutVars>
          <dgm:bulletEnabled val="1"/>
        </dgm:presLayoutVars>
      </dgm:prSet>
      <dgm:spPr/>
    </dgm:pt>
    <dgm:pt modelId="{00D75DEB-4427-4D7C-A821-B2FDCCD389A7}" type="pres">
      <dgm:prSet presAssocID="{203D7FA3-0FA3-4B33-9CC9-719B286865E8}" presName="aSpace2" presStyleCnt="0"/>
      <dgm:spPr/>
    </dgm:pt>
    <dgm:pt modelId="{68E18853-DD95-4883-AAE6-6C22FF0D6084}" type="pres">
      <dgm:prSet presAssocID="{93600891-EB76-477D-8A4E-635DA6FB1C24}" presName="childNode" presStyleLbl="node1" presStyleIdx="26" presStyleCnt="30">
        <dgm:presLayoutVars>
          <dgm:bulletEnabled val="1"/>
        </dgm:presLayoutVars>
      </dgm:prSet>
      <dgm:spPr/>
    </dgm:pt>
    <dgm:pt modelId="{323B90E7-C420-4942-99E8-9CC400EB93FE}" type="pres">
      <dgm:prSet presAssocID="{93600891-EB76-477D-8A4E-635DA6FB1C24}" presName="aSpace2" presStyleCnt="0"/>
      <dgm:spPr/>
    </dgm:pt>
    <dgm:pt modelId="{2D56F178-703E-428F-A830-936127EDEAFC}" type="pres">
      <dgm:prSet presAssocID="{7F2BE0D3-21E8-428E-B1EC-39C12BE51512}" presName="childNode" presStyleLbl="node1" presStyleIdx="27" presStyleCnt="30">
        <dgm:presLayoutVars>
          <dgm:bulletEnabled val="1"/>
        </dgm:presLayoutVars>
      </dgm:prSet>
      <dgm:spPr/>
    </dgm:pt>
    <dgm:pt modelId="{00BB7017-B62F-4B6A-8E5E-EA248CC22BBD}" type="pres">
      <dgm:prSet presAssocID="{7F2BE0D3-21E8-428E-B1EC-39C12BE51512}" presName="aSpace2" presStyleCnt="0"/>
      <dgm:spPr/>
    </dgm:pt>
    <dgm:pt modelId="{08F93D9B-C811-41C9-8658-588332AC26CF}" type="pres">
      <dgm:prSet presAssocID="{79628FCB-2B88-42BF-A4E7-8A85DF13F894}" presName="childNode" presStyleLbl="node1" presStyleIdx="28" presStyleCnt="30">
        <dgm:presLayoutVars>
          <dgm:bulletEnabled val="1"/>
        </dgm:presLayoutVars>
      </dgm:prSet>
      <dgm:spPr/>
    </dgm:pt>
    <dgm:pt modelId="{7B8983EE-C042-4C4D-9F16-CEF530C3D074}" type="pres">
      <dgm:prSet presAssocID="{79628FCB-2B88-42BF-A4E7-8A85DF13F894}" presName="aSpace2" presStyleCnt="0"/>
      <dgm:spPr/>
    </dgm:pt>
    <dgm:pt modelId="{BCC4AC4C-4E94-439D-A64E-6B4504E641D6}" type="pres">
      <dgm:prSet presAssocID="{D5C325F7-600F-4CF8-AF6F-B5AE8AFAEA23}" presName="childNode" presStyleLbl="node1" presStyleIdx="29" presStyleCnt="30">
        <dgm:presLayoutVars>
          <dgm:bulletEnabled val="1"/>
        </dgm:presLayoutVars>
      </dgm:prSet>
      <dgm:spPr/>
    </dgm:pt>
  </dgm:ptLst>
  <dgm:cxnLst>
    <dgm:cxn modelId="{9DC33B00-B85C-45E0-8DAA-EEEF69D36F6C}" srcId="{45557348-3A6A-4AD2-9A1D-424C81977EA2}" destId="{DD3EF4E5-5C5C-457B-983A-D54DD4BA0148}" srcOrd="6" destOrd="0" parTransId="{6EEDC09A-9EEF-497E-8572-B033C622E277}" sibTransId="{15BA0081-024A-4888-BB8B-B78F92140C1D}"/>
    <dgm:cxn modelId="{F9C90D02-51F6-4B74-9697-57C9C4163D4B}" type="presOf" srcId="{45557348-3A6A-4AD2-9A1D-424C81977EA2}" destId="{1608D2CB-C9F7-4883-8586-B1896FD43F57}" srcOrd="0" destOrd="0" presId="urn:microsoft.com/office/officeart/2005/8/layout/lProcess2"/>
    <dgm:cxn modelId="{DCF03402-A1E8-417C-B008-F1C900B739EB}" srcId="{45557348-3A6A-4AD2-9A1D-424C81977EA2}" destId="{80A0A142-71DD-4D43-95FF-0DE6E1618EA2}" srcOrd="7" destOrd="0" parTransId="{1D1058ED-4CAD-4936-88AB-147BF7606306}" sibTransId="{80D26276-F7B1-4D77-9D51-4539CE62452A}"/>
    <dgm:cxn modelId="{A8B45B07-14EE-422E-B011-B9695D245040}" srcId="{AC493F96-41BB-4206-AFFC-6E2C4F20784E}" destId="{C7EFBDD3-5294-4D47-8846-A08B71D4A8CC}" srcOrd="1" destOrd="0" parTransId="{6A95F454-7D12-4DDA-A691-A0B03E91DAE3}" sibTransId="{A152950A-58F3-4BEF-8851-D75FA2F7FE46}"/>
    <dgm:cxn modelId="{7310E307-71C2-4695-9725-A24BF98245FF}" type="presOf" srcId="{05112141-973C-4894-8126-58CE257907BC}" destId="{D7B2A1AA-DC2F-441B-9F75-18760C35E5A6}" srcOrd="0" destOrd="0" presId="urn:microsoft.com/office/officeart/2005/8/layout/lProcess2"/>
    <dgm:cxn modelId="{8A870D0C-EA42-4752-B513-708BAFD70F6A}" srcId="{C7EFBDD3-5294-4D47-8846-A08B71D4A8CC}" destId="{3352840D-0404-404B-9F9E-847AFEF3C1F2}" srcOrd="1" destOrd="0" parTransId="{220EB609-5C7A-4A64-B6E7-8B3D475ABA85}" sibTransId="{8C36A3D4-79CF-4581-BC0A-C4C7740638EC}"/>
    <dgm:cxn modelId="{9B9E6C0F-F1FC-4A36-B2CA-E41725C97C23}" srcId="{C7EFBDD3-5294-4D47-8846-A08B71D4A8CC}" destId="{C59C26E0-B0F5-4663-BA4F-9F04FDF66B5F}" srcOrd="0" destOrd="0" parTransId="{687B93F2-3BFB-4DD3-AD6B-C58A3E1FA624}" sibTransId="{6C97E626-D7F3-4838-A28B-0B47557A5F2A}"/>
    <dgm:cxn modelId="{3DD2371B-30A0-43E1-9FCF-FE80D0006023}" type="presOf" srcId="{79628FCB-2B88-42BF-A4E7-8A85DF13F894}" destId="{08F93D9B-C811-41C9-8658-588332AC26CF}" srcOrd="0" destOrd="0" presId="urn:microsoft.com/office/officeart/2005/8/layout/lProcess2"/>
    <dgm:cxn modelId="{A9A3421D-3D17-4A6D-8029-C018B4692300}" type="presOf" srcId="{15953F91-71E0-45DA-AEFC-E35CC5F4E2C7}" destId="{A2E8EFDE-AC50-43F0-9F7D-88F1DF3AF370}" srcOrd="0" destOrd="0" presId="urn:microsoft.com/office/officeart/2005/8/layout/lProcess2"/>
    <dgm:cxn modelId="{C84FA421-4FA3-41BE-A0CB-DEE8F5951FEC}" srcId="{AC493F96-41BB-4206-AFFC-6E2C4F20784E}" destId="{D113DD07-8750-4A4F-83EA-0389E4597A92}" srcOrd="2" destOrd="0" parTransId="{2DBB77A9-6E3E-451A-81D6-B86C7FB8A7B2}" sibTransId="{635192F0-8820-4EF9-BB7C-86B9B11DEB71}"/>
    <dgm:cxn modelId="{2C5B7525-DCAB-4E8F-BD1B-DB545626346C}" type="presOf" srcId="{7F2BE0D3-21E8-428E-B1EC-39C12BE51512}" destId="{2D56F178-703E-428F-A830-936127EDEAFC}" srcOrd="0" destOrd="0" presId="urn:microsoft.com/office/officeart/2005/8/layout/lProcess2"/>
    <dgm:cxn modelId="{115A4C2E-D6A9-4F7F-89EF-69451AA56CD5}" srcId="{D113DD07-8750-4A4F-83EA-0389E4597A92}" destId="{D5C325F7-600F-4CF8-AF6F-B5AE8AFAEA23}" srcOrd="10" destOrd="0" parTransId="{2ADC0931-AA7A-4320-908B-1046BC17E821}" sibTransId="{45AADDCA-7C71-411A-BF06-4A50940F47DA}"/>
    <dgm:cxn modelId="{83D94D2E-B7F1-4146-8755-ADF85AD54427}" type="presOf" srcId="{3352840D-0404-404B-9F9E-847AFEF3C1F2}" destId="{6C51C4A0-FC44-4D18-B70B-17136D566479}" srcOrd="0" destOrd="0" presId="urn:microsoft.com/office/officeart/2005/8/layout/lProcess2"/>
    <dgm:cxn modelId="{DA94122F-6E6F-4850-8414-5615F1EED412}" type="presOf" srcId="{2AD82D09-0BBA-4A30-945E-4F47EF8ED57E}" destId="{622BADA8-B486-4D75-8FB8-3D5DC62A38A1}" srcOrd="0" destOrd="0" presId="urn:microsoft.com/office/officeart/2005/8/layout/lProcess2"/>
    <dgm:cxn modelId="{792C183B-0056-46E4-9A4E-C5516EB5C240}" type="presOf" srcId="{C62AF7E7-896D-4909-A10A-67F9E01FBAB0}" destId="{975601FA-F2BA-47F2-9DE6-52D75C1D47A9}" srcOrd="0" destOrd="0" presId="urn:microsoft.com/office/officeart/2005/8/layout/lProcess2"/>
    <dgm:cxn modelId="{51CCB85D-778E-43A2-983E-69E4355CDE1B}" srcId="{C7EFBDD3-5294-4D47-8846-A08B71D4A8CC}" destId="{05112141-973C-4894-8126-58CE257907BC}" srcOrd="7" destOrd="0" parTransId="{FC3E0245-D67B-4CE7-91A5-97D361DA0DE4}" sibTransId="{AA66CCAE-CC0A-4480-8EC7-4E993048DE05}"/>
    <dgm:cxn modelId="{79F41562-9E0B-4B1E-B5D8-F23A8B2CD4C2}" type="presOf" srcId="{C59C26E0-B0F5-4663-BA4F-9F04FDF66B5F}" destId="{36E67E17-F15E-4EBE-B647-BE115CE034F4}" srcOrd="0" destOrd="0" presId="urn:microsoft.com/office/officeart/2005/8/layout/lProcess2"/>
    <dgm:cxn modelId="{AB872162-4056-443A-90AB-B6EA29CC2711}" type="presOf" srcId="{87859E97-EAAC-420E-869F-B67D5A3555E5}" destId="{6F6E604D-6E09-4CFB-A3D7-10D33ADE53F1}" srcOrd="0" destOrd="0" presId="urn:microsoft.com/office/officeart/2005/8/layout/lProcess2"/>
    <dgm:cxn modelId="{C8AD2363-41F5-4F2D-BBC1-5BD7E854A320}" type="presOf" srcId="{6C0D6B8B-5F8A-42B0-BD97-3F8C8342FAD1}" destId="{76C60DE5-EAE8-4242-B600-E5E0BE97479C}" srcOrd="0" destOrd="0" presId="urn:microsoft.com/office/officeart/2005/8/layout/lProcess2"/>
    <dgm:cxn modelId="{37A52964-6B39-4F20-BC33-FBE4762472D5}" srcId="{45557348-3A6A-4AD2-9A1D-424C81977EA2}" destId="{15953F91-71E0-45DA-AEFC-E35CC5F4E2C7}" srcOrd="2" destOrd="0" parTransId="{AC7CABB9-6C52-4069-8F91-B5E734D10313}" sibTransId="{DA7C8E2F-8D24-4BD1-A475-10E699E0737F}"/>
    <dgm:cxn modelId="{8AD59F65-923D-4DB1-8949-ECBCF6BB99EE}" srcId="{45557348-3A6A-4AD2-9A1D-424C81977EA2}" destId="{40772E07-02CB-461C-999B-3E91AE472FB9}" srcOrd="1" destOrd="0" parTransId="{B6E9669B-0305-433D-A86B-E5FAE8186871}" sibTransId="{A3B88A98-E12B-480D-9CD1-02ACE6092CF1}"/>
    <dgm:cxn modelId="{58622D67-4EB6-4F20-A1DD-226809C9A771}" type="presOf" srcId="{27740292-D5CE-421F-B956-05F345C40EFC}" destId="{1BB94DBA-16AE-4EB2-A575-2BD10695A7A8}" srcOrd="0" destOrd="0" presId="urn:microsoft.com/office/officeart/2005/8/layout/lProcess2"/>
    <dgm:cxn modelId="{6E7C664A-6360-4624-8F99-D8B477105648}" type="presOf" srcId="{93600891-EB76-477D-8A4E-635DA6FB1C24}" destId="{68E18853-DD95-4883-AAE6-6C22FF0D6084}" srcOrd="0" destOrd="0" presId="urn:microsoft.com/office/officeart/2005/8/layout/lProcess2"/>
    <dgm:cxn modelId="{3D1DD26B-ED9F-4868-80EC-5D3ACD46F7C6}" type="presOf" srcId="{40772E07-02CB-461C-999B-3E91AE472FB9}" destId="{68F6C712-4D3D-44DB-AD16-6AE89D2F0016}" srcOrd="0" destOrd="0" presId="urn:microsoft.com/office/officeart/2005/8/layout/lProcess2"/>
    <dgm:cxn modelId="{130EB14C-E942-45B2-BFCD-E239BC95BA83}" type="presOf" srcId="{7873D8EA-7C72-4632-8541-F67F10EF9428}" destId="{AC32515B-BF45-4A88-B990-AD1D109D8336}" srcOrd="0" destOrd="0" presId="urn:microsoft.com/office/officeart/2005/8/layout/lProcess2"/>
    <dgm:cxn modelId="{027B286E-B987-4638-AF94-737FCAC51E70}" type="presOf" srcId="{38842923-FEEE-4593-9714-CA43D1C679EC}" destId="{80F6ADCC-B380-4BB9-87BF-F825DE81415F}" srcOrd="0" destOrd="0" presId="urn:microsoft.com/office/officeart/2005/8/layout/lProcess2"/>
    <dgm:cxn modelId="{D3859052-4B15-4925-ADC4-33BBCC58F7EA}" srcId="{AC493F96-41BB-4206-AFFC-6E2C4F20784E}" destId="{45557348-3A6A-4AD2-9A1D-424C81977EA2}" srcOrd="0" destOrd="0" parTransId="{FC2F5503-60DF-45DA-9A15-0FB7360CB0CD}" sibTransId="{D2452B52-6217-4856-A1B3-3EC8A6E009EC}"/>
    <dgm:cxn modelId="{43E18D73-9633-4597-B33F-F82F46BE89BC}" srcId="{C7EFBDD3-5294-4D47-8846-A08B71D4A8CC}" destId="{6C0D6B8B-5F8A-42B0-BD97-3F8C8342FAD1}" srcOrd="8" destOrd="0" parTransId="{66A9E0AB-C696-465B-B66B-C4DB047AF977}" sibTransId="{87D561A3-ED64-402B-AA66-459A891351E6}"/>
    <dgm:cxn modelId="{B2985F54-1B59-40E7-B73F-4158B3068D98}" srcId="{D113DD07-8750-4A4F-83EA-0389E4597A92}" destId="{C862F495-D04F-432D-A478-FE118317626E}" srcOrd="2" destOrd="0" parTransId="{86B2DA53-B51D-4D63-B75D-B9EF3917C7AB}" sibTransId="{4AD2D571-E0A9-4C92-A567-A2CCAD1AA049}"/>
    <dgm:cxn modelId="{68F5D274-9C20-41DD-89E5-F3C24DB175C8}" srcId="{C7EFBDD3-5294-4D47-8846-A08B71D4A8CC}" destId="{F9CF9483-6E30-41D5-A196-967BE0D92F3F}" srcOrd="5" destOrd="0" parTransId="{BB509B39-E582-40FA-BE62-4CEAEAFA026C}" sibTransId="{404D28C2-AA03-498B-96AC-89BF73B0881F}"/>
    <dgm:cxn modelId="{67807E7B-9325-46B2-B60F-BFC201A26BE3}" type="presOf" srcId="{48D03602-3B8F-440B-9469-0B94C543DD4B}" destId="{A0C29FEA-D860-4230-96D9-1D7CB0CFCF48}" srcOrd="0" destOrd="0" presId="urn:microsoft.com/office/officeart/2005/8/layout/lProcess2"/>
    <dgm:cxn modelId="{029A397C-6A4B-44E1-A389-9A046600E368}" srcId="{45557348-3A6A-4AD2-9A1D-424C81977EA2}" destId="{32C424A1-71B9-476A-B327-944C23F9D491}" srcOrd="3" destOrd="0" parTransId="{576D2E7F-464D-47CC-A88D-B8EA256C214C}" sibTransId="{68119ABC-8AEF-41CF-9CF1-5AC8E3EED485}"/>
    <dgm:cxn modelId="{02D57482-CCD5-4327-962C-257C509151E0}" srcId="{D113DD07-8750-4A4F-83EA-0389E4597A92}" destId="{93600891-EB76-477D-8A4E-635DA6FB1C24}" srcOrd="7" destOrd="0" parTransId="{37032083-8D50-4FE2-9F23-72BAB292FE76}" sibTransId="{D71BA6F9-E7C7-4D72-B4BE-0D57FBF76AC7}"/>
    <dgm:cxn modelId="{A53A4E83-A246-4C96-A4BB-538E512C865F}" srcId="{D113DD07-8750-4A4F-83EA-0389E4597A92}" destId="{79628FCB-2B88-42BF-A4E7-8A85DF13F894}" srcOrd="9" destOrd="0" parTransId="{27FCCBD7-EEDB-45E1-B45B-3BD22565C447}" sibTransId="{DB5237F9-C44F-4119-80D5-8EECF6E50F74}"/>
    <dgm:cxn modelId="{243A9C87-E195-411A-A547-4709B6F3A112}" type="presOf" srcId="{C862F495-D04F-432D-A478-FE118317626E}" destId="{002CD002-DAE1-4401-B46C-B7156C408F19}" srcOrd="0" destOrd="0" presId="urn:microsoft.com/office/officeart/2005/8/layout/lProcess2"/>
    <dgm:cxn modelId="{77A3D28D-F7C7-4734-8A5D-25042BAE3472}" type="presOf" srcId="{80A0A142-71DD-4D43-95FF-0DE6E1618EA2}" destId="{4921721F-4467-42CB-80B9-4B9FA1C52AA1}" srcOrd="0" destOrd="0" presId="urn:microsoft.com/office/officeart/2005/8/layout/lProcess2"/>
    <dgm:cxn modelId="{72036190-AAC9-43FF-A18B-2BFAA4DBF79F}" type="presOf" srcId="{B9D9EE7D-A1E0-4822-8947-4E6F46E206F4}" destId="{C2223CB6-AB81-4B6F-8601-DB1B133485FA}" srcOrd="0" destOrd="0" presId="urn:microsoft.com/office/officeart/2005/8/layout/lProcess2"/>
    <dgm:cxn modelId="{E20B4E91-606C-4F5E-91F9-3A3CDA4CC205}" type="presOf" srcId="{F9CF9483-6E30-41D5-A196-967BE0D92F3F}" destId="{75E6779C-0089-4D58-8BE5-A2F308629B88}" srcOrd="0" destOrd="0" presId="urn:microsoft.com/office/officeart/2005/8/layout/lProcess2"/>
    <dgm:cxn modelId="{5615EF93-22B7-49DD-A688-6135EAC73108}" type="presOf" srcId="{D5C325F7-600F-4CF8-AF6F-B5AE8AFAEA23}" destId="{BCC4AC4C-4E94-439D-A64E-6B4504E641D6}" srcOrd="0" destOrd="0" presId="urn:microsoft.com/office/officeart/2005/8/layout/lProcess2"/>
    <dgm:cxn modelId="{F21CAA9A-B266-4519-8ECF-3C55D198A138}" type="presOf" srcId="{D113DD07-8750-4A4F-83EA-0389E4597A92}" destId="{4FE73880-E4EC-4D19-80AF-B8C2846A64EF}" srcOrd="0" destOrd="0" presId="urn:microsoft.com/office/officeart/2005/8/layout/lProcess2"/>
    <dgm:cxn modelId="{7C5CF69A-56B9-4F24-8BA1-C0171BB6937B}" srcId="{C7EFBDD3-5294-4D47-8846-A08B71D4A8CC}" destId="{11F9A927-D350-49BE-982D-A00A1D3DD93A}" srcOrd="6" destOrd="0" parTransId="{72222B22-5DC9-4895-B1CA-7B35AA919F36}" sibTransId="{D1211CC4-310E-403E-B840-DB6C8B522F49}"/>
    <dgm:cxn modelId="{52346C9B-DF5A-49AB-BB6B-1F19DEC3C648}" srcId="{D113DD07-8750-4A4F-83EA-0389E4597A92}" destId="{846D217A-E7F4-4BE6-8BF8-FE8EA61BC36B}" srcOrd="3" destOrd="0" parTransId="{9150CB54-CAB0-4C8D-8EAF-1A515D99B216}" sibTransId="{712609CB-B608-4A88-B7FD-EA7C9BDE97E3}"/>
    <dgm:cxn modelId="{AC0E02A8-EBBC-4E40-BE0B-185A8449BD45}" srcId="{D113DD07-8750-4A4F-83EA-0389E4597A92}" destId="{7F2BE0D3-21E8-428E-B1EC-39C12BE51512}" srcOrd="8" destOrd="0" parTransId="{F7D7300F-3BCC-48E1-910E-A7D779D90CB4}" sibTransId="{B01865F3-3F2E-44C5-8559-D8928CD4A055}"/>
    <dgm:cxn modelId="{B2B549A8-E45A-4748-B2F8-C6D83EC7F062}" srcId="{45557348-3A6A-4AD2-9A1D-424C81977EA2}" destId="{38842923-FEEE-4593-9714-CA43D1C679EC}" srcOrd="4" destOrd="0" parTransId="{4A617823-253E-43CD-AE4E-127FA1E837CE}" sibTransId="{5FF2C556-6E70-4AE1-BD54-9FE40C953228}"/>
    <dgm:cxn modelId="{28A2CDAD-4450-4B20-ABF4-8063FFE9CDC3}" srcId="{C7EFBDD3-5294-4D47-8846-A08B71D4A8CC}" destId="{7873D8EA-7C72-4632-8541-F67F10EF9428}" srcOrd="3" destOrd="0" parTransId="{D9330242-0AED-48DA-9DB1-455F0FF639A6}" sibTransId="{758E273C-D623-44EC-B927-F73E63CBB7EC}"/>
    <dgm:cxn modelId="{789BB3AF-EE3B-4709-B57B-FF3E998DA60D}" srcId="{45557348-3A6A-4AD2-9A1D-424C81977EA2}" destId="{C62AF7E7-896D-4909-A10A-67F9E01FBAB0}" srcOrd="9" destOrd="0" parTransId="{5C4B537B-DFF6-40AC-B380-A4319929285C}" sibTransId="{3F069F87-635A-4E27-B451-B73D85097C5A}"/>
    <dgm:cxn modelId="{77F8CDB0-F234-4A70-983A-C3B554910A56}" srcId="{D113DD07-8750-4A4F-83EA-0389E4597A92}" destId="{87859E97-EAAC-420E-869F-B67D5A3555E5}" srcOrd="1" destOrd="0" parTransId="{390F52CF-EE5E-498C-92D8-D288E3908DD1}" sibTransId="{FA60C129-E031-4E96-B2A2-13EB541D9AB5}"/>
    <dgm:cxn modelId="{EFD563B2-19DD-4177-8134-796A6CF022FC}" type="presOf" srcId="{32C424A1-71B9-476A-B327-944C23F9D491}" destId="{F47C4380-1B15-494F-AC88-A42109A5B027}" srcOrd="0" destOrd="0" presId="urn:microsoft.com/office/officeart/2005/8/layout/lProcess2"/>
    <dgm:cxn modelId="{68FA8FB2-403A-4CEC-9B4D-605CA0BBEC23}" type="presOf" srcId="{6085C220-D9AB-465D-9855-1BE86441B4A8}" destId="{3D892BC2-5D60-4EDF-82B8-33B84F4876C8}" srcOrd="0" destOrd="0" presId="urn:microsoft.com/office/officeart/2005/8/layout/lProcess2"/>
    <dgm:cxn modelId="{1C1DB5B2-8972-447D-B743-F3537CBDC0D7}" srcId="{C7EFBDD3-5294-4D47-8846-A08B71D4A8CC}" destId="{48D03602-3B8F-440B-9469-0B94C543DD4B}" srcOrd="4" destOrd="0" parTransId="{65555BDA-B5EA-42C3-897A-36122AE70719}" sibTransId="{A0A8303C-3309-4CBC-A281-B9E6E926580E}"/>
    <dgm:cxn modelId="{548C4EB3-4E9B-465D-B519-5603D47077DD}" srcId="{45557348-3A6A-4AD2-9A1D-424C81977EA2}" destId="{27740292-D5CE-421F-B956-05F345C40EFC}" srcOrd="8" destOrd="0" parTransId="{6E99601E-6431-4882-833A-F3E5502CD2AB}" sibTransId="{2E7DF1DF-1853-4EF9-AF7E-78C551CEA3CC}"/>
    <dgm:cxn modelId="{9DE3C0B8-4839-4B69-B8EC-9EB84566B00E}" srcId="{D113DD07-8750-4A4F-83EA-0389E4597A92}" destId="{B9D9EE7D-A1E0-4822-8947-4E6F46E206F4}" srcOrd="0" destOrd="0" parTransId="{DDFFF02C-C650-4BCF-A174-A4642D06441A}" sibTransId="{513F3FB7-8A9C-4ACB-9151-3BD80742555B}"/>
    <dgm:cxn modelId="{4CAD57B9-3850-456E-A69F-DBEE32331C10}" type="presOf" srcId="{45557348-3A6A-4AD2-9A1D-424C81977EA2}" destId="{D9F38F83-F672-4561-8A1D-0007414F2E89}" srcOrd="1" destOrd="0" presId="urn:microsoft.com/office/officeart/2005/8/layout/lProcess2"/>
    <dgm:cxn modelId="{CF6355BD-955A-42BD-94AA-00C6C40FAD55}" type="presOf" srcId="{11F9A927-D350-49BE-982D-A00A1D3DD93A}" destId="{7133616B-682A-4920-AF9D-64504653FBE2}" srcOrd="0" destOrd="0" presId="urn:microsoft.com/office/officeart/2005/8/layout/lProcess2"/>
    <dgm:cxn modelId="{E802EFC2-7E4A-4C4A-9FF6-F7CE24128FE4}" type="presOf" srcId="{C7EFBDD3-5294-4D47-8846-A08B71D4A8CC}" destId="{1A839FFF-43DC-4F41-B980-8E0DAC772D1C}" srcOrd="1" destOrd="0" presId="urn:microsoft.com/office/officeart/2005/8/layout/lProcess2"/>
    <dgm:cxn modelId="{CD8619CD-09CA-4CD2-970C-371AE2B15BB2}" type="presOf" srcId="{AC493F96-41BB-4206-AFFC-6E2C4F20784E}" destId="{7DF3B547-0DB4-480E-ABD5-CD926A56134B}" srcOrd="0" destOrd="0" presId="urn:microsoft.com/office/officeart/2005/8/layout/lProcess2"/>
    <dgm:cxn modelId="{00AC53D2-FA71-4B8F-AB22-E8998A4E6DAB}" type="presOf" srcId="{CCB4B6CB-DC0A-460D-B680-FB3CD7BCC556}" destId="{8CFA628D-1377-49BF-9E77-0E4FF5960F61}" srcOrd="0" destOrd="0" presId="urn:microsoft.com/office/officeart/2005/8/layout/lProcess2"/>
    <dgm:cxn modelId="{0F0811D4-6945-4708-B193-43C1EE834709}" srcId="{D113DD07-8750-4A4F-83EA-0389E4597A92}" destId="{240AFF8B-E7B8-4FF9-BB5B-899D7B321C05}" srcOrd="5" destOrd="0" parTransId="{D1E8FBC7-90E5-41F9-88EF-9B1086A0D5F8}" sibTransId="{42741C45-902C-47A3-840C-AF0E5CDFAB0C}"/>
    <dgm:cxn modelId="{267135D6-2C5E-4901-B06F-026299A7E0D4}" type="presOf" srcId="{240AFF8B-E7B8-4FF9-BB5B-899D7B321C05}" destId="{0CC8C7C0-8C4C-42E8-BDB2-AEB2B19DC3F8}" srcOrd="0" destOrd="0" presId="urn:microsoft.com/office/officeart/2005/8/layout/lProcess2"/>
    <dgm:cxn modelId="{345D1FE2-D066-4237-B044-F99F07609A04}" type="presOf" srcId="{D113DD07-8750-4A4F-83EA-0389E4597A92}" destId="{6C183903-68B9-49CC-B026-BDAE62C86085}" srcOrd="1" destOrd="0" presId="urn:microsoft.com/office/officeart/2005/8/layout/lProcess2"/>
    <dgm:cxn modelId="{1C512FE3-A82E-4865-8E46-FA2D11E513C7}" type="presOf" srcId="{203D7FA3-0FA3-4B33-9CC9-719B286865E8}" destId="{3F437D77-7F88-4539-881F-AE4432E4730B}" srcOrd="0" destOrd="0" presId="urn:microsoft.com/office/officeart/2005/8/layout/lProcess2"/>
    <dgm:cxn modelId="{EA0D5EE4-EF8E-49D2-A171-742BBF0AAC37}" type="presOf" srcId="{4BD810B2-742E-45CE-9344-EC7C55A4EFCC}" destId="{54F1DE13-A77D-41ED-9A21-719A49794EF8}" srcOrd="0" destOrd="0" presId="urn:microsoft.com/office/officeart/2005/8/layout/lProcess2"/>
    <dgm:cxn modelId="{171A22E9-86FA-4325-A1AA-DAC202B9B5E7}" srcId="{C7EFBDD3-5294-4D47-8846-A08B71D4A8CC}" destId="{2AD82D09-0BBA-4A30-945E-4F47EF8ED57E}" srcOrd="2" destOrd="0" parTransId="{C0DC37D5-EEBB-4744-B273-94F9F90B36A9}" sibTransId="{2A190E18-C360-4125-9D6B-DDBFB072546F}"/>
    <dgm:cxn modelId="{36042AEA-6804-480B-9F46-A8C29BA4F4E7}" srcId="{45557348-3A6A-4AD2-9A1D-424C81977EA2}" destId="{4BD810B2-742E-45CE-9344-EC7C55A4EFCC}" srcOrd="0" destOrd="0" parTransId="{C1D4C64C-1951-4F47-A4FC-DAD32FDA5393}" sibTransId="{5B104116-5BCF-4349-AD02-0BBA896E6E3B}"/>
    <dgm:cxn modelId="{C10467EE-8442-4B17-A3F0-28D44F0221FB}" srcId="{D113DD07-8750-4A4F-83EA-0389E4597A92}" destId="{CCB4B6CB-DC0A-460D-B680-FB3CD7BCC556}" srcOrd="4" destOrd="0" parTransId="{6DB852BD-33C2-48B0-82DB-6F37BA3AB7C4}" sibTransId="{56460DA8-894C-4556-9EB7-DB4C48BBC079}"/>
    <dgm:cxn modelId="{C55435EF-9173-4AFA-8A43-30931438E837}" type="presOf" srcId="{C7EFBDD3-5294-4D47-8846-A08B71D4A8CC}" destId="{C9F1157A-A497-49AB-9F56-585DF37546DD}" srcOrd="0" destOrd="0" presId="urn:microsoft.com/office/officeart/2005/8/layout/lProcess2"/>
    <dgm:cxn modelId="{B2AA3EFA-10EB-4C01-9B05-AF5BC7A715FA}" srcId="{45557348-3A6A-4AD2-9A1D-424C81977EA2}" destId="{6085C220-D9AB-465D-9855-1BE86441B4A8}" srcOrd="5" destOrd="0" parTransId="{35557629-EB74-4C1C-BEA6-0C5D171E66FE}" sibTransId="{87448B16-A622-45E4-A10D-BE73E53489D5}"/>
    <dgm:cxn modelId="{60BC8EFA-037F-44ED-BAED-4014E956370B}" type="presOf" srcId="{846D217A-E7F4-4BE6-8BF8-FE8EA61BC36B}" destId="{F08B9EBE-C993-4DB4-9EAE-688947254C99}" srcOrd="0" destOrd="0" presId="urn:microsoft.com/office/officeart/2005/8/layout/lProcess2"/>
    <dgm:cxn modelId="{DBAE78FB-4BA2-425B-8ECD-8F59BCCB5E4C}" type="presOf" srcId="{DD3EF4E5-5C5C-457B-983A-D54DD4BA0148}" destId="{F28C4931-B4FD-47EC-946E-80395EB756BC}" srcOrd="0" destOrd="0" presId="urn:microsoft.com/office/officeart/2005/8/layout/lProcess2"/>
    <dgm:cxn modelId="{73A9D5FC-06D7-49F8-BFE9-28435324634F}" srcId="{D113DD07-8750-4A4F-83EA-0389E4597A92}" destId="{203D7FA3-0FA3-4B33-9CC9-719B286865E8}" srcOrd="6" destOrd="0" parTransId="{FF7863CD-CAA5-4B77-9101-2F2AE74CD667}" sibTransId="{39DD6F42-387B-4990-A073-7F957D9ABC8B}"/>
    <dgm:cxn modelId="{AB975C12-B44B-458E-BFB3-090D07A3307A}" type="presParOf" srcId="{7DF3B547-0DB4-480E-ABD5-CD926A56134B}" destId="{BD4EC3C0-22C5-4628-B9FC-B110026B7FD4}" srcOrd="0" destOrd="0" presId="urn:microsoft.com/office/officeart/2005/8/layout/lProcess2"/>
    <dgm:cxn modelId="{B99BB40B-6F6E-430D-9C79-89A7DEAFDFAD}" type="presParOf" srcId="{BD4EC3C0-22C5-4628-B9FC-B110026B7FD4}" destId="{1608D2CB-C9F7-4883-8586-B1896FD43F57}" srcOrd="0" destOrd="0" presId="urn:microsoft.com/office/officeart/2005/8/layout/lProcess2"/>
    <dgm:cxn modelId="{CC40E4DF-5704-43D1-94ED-F3537EF795FE}" type="presParOf" srcId="{BD4EC3C0-22C5-4628-B9FC-B110026B7FD4}" destId="{D9F38F83-F672-4561-8A1D-0007414F2E89}" srcOrd="1" destOrd="0" presId="urn:microsoft.com/office/officeart/2005/8/layout/lProcess2"/>
    <dgm:cxn modelId="{0532445A-2247-4C4F-B732-57F3F5F0A9FF}" type="presParOf" srcId="{BD4EC3C0-22C5-4628-B9FC-B110026B7FD4}" destId="{6DFE937D-05F2-43A1-B837-03645C575007}" srcOrd="2" destOrd="0" presId="urn:microsoft.com/office/officeart/2005/8/layout/lProcess2"/>
    <dgm:cxn modelId="{3D827F95-8850-4A9A-B8D5-AE80B05A740C}" type="presParOf" srcId="{6DFE937D-05F2-43A1-B837-03645C575007}" destId="{DBD8C2A2-7A98-42E4-A412-C4B685903A00}" srcOrd="0" destOrd="0" presId="urn:microsoft.com/office/officeart/2005/8/layout/lProcess2"/>
    <dgm:cxn modelId="{576CEF31-9439-49D5-B915-8FB47913AD67}" type="presParOf" srcId="{DBD8C2A2-7A98-42E4-A412-C4B685903A00}" destId="{54F1DE13-A77D-41ED-9A21-719A49794EF8}" srcOrd="0" destOrd="0" presId="urn:microsoft.com/office/officeart/2005/8/layout/lProcess2"/>
    <dgm:cxn modelId="{E3C164CC-6A81-4056-BF9B-4609AB3AA4BE}" type="presParOf" srcId="{DBD8C2A2-7A98-42E4-A412-C4B685903A00}" destId="{85874F95-D3BD-4EA0-ADC7-8CBE1876DD4A}" srcOrd="1" destOrd="0" presId="urn:microsoft.com/office/officeart/2005/8/layout/lProcess2"/>
    <dgm:cxn modelId="{E57BC108-4CBF-4A47-A91A-05C7548BBFFF}" type="presParOf" srcId="{DBD8C2A2-7A98-42E4-A412-C4B685903A00}" destId="{68F6C712-4D3D-44DB-AD16-6AE89D2F0016}" srcOrd="2" destOrd="0" presId="urn:microsoft.com/office/officeart/2005/8/layout/lProcess2"/>
    <dgm:cxn modelId="{3BCEF6D1-047A-46F6-BDCE-DD17B6FB3C37}" type="presParOf" srcId="{DBD8C2A2-7A98-42E4-A412-C4B685903A00}" destId="{B9C4F205-474B-4E75-97F0-FF8B0C57A534}" srcOrd="3" destOrd="0" presId="urn:microsoft.com/office/officeart/2005/8/layout/lProcess2"/>
    <dgm:cxn modelId="{0A43D1AD-5BAC-45D4-A0B1-261F035C396C}" type="presParOf" srcId="{DBD8C2A2-7A98-42E4-A412-C4B685903A00}" destId="{A2E8EFDE-AC50-43F0-9F7D-88F1DF3AF370}" srcOrd="4" destOrd="0" presId="urn:microsoft.com/office/officeart/2005/8/layout/lProcess2"/>
    <dgm:cxn modelId="{8522ADDA-E20A-4692-BDDD-5301252DC66E}" type="presParOf" srcId="{DBD8C2A2-7A98-42E4-A412-C4B685903A00}" destId="{18E79582-7C37-4B04-B7B2-DF5F9DA6182F}" srcOrd="5" destOrd="0" presId="urn:microsoft.com/office/officeart/2005/8/layout/lProcess2"/>
    <dgm:cxn modelId="{7DAE7212-9E59-458E-AA66-989B4DAD51DB}" type="presParOf" srcId="{DBD8C2A2-7A98-42E4-A412-C4B685903A00}" destId="{F47C4380-1B15-494F-AC88-A42109A5B027}" srcOrd="6" destOrd="0" presId="urn:microsoft.com/office/officeart/2005/8/layout/lProcess2"/>
    <dgm:cxn modelId="{71665B48-848F-4DEB-B906-757E0DBE4869}" type="presParOf" srcId="{DBD8C2A2-7A98-42E4-A412-C4B685903A00}" destId="{D2F38414-605B-4BA6-93C0-D9B52A2493D0}" srcOrd="7" destOrd="0" presId="urn:microsoft.com/office/officeart/2005/8/layout/lProcess2"/>
    <dgm:cxn modelId="{108A2D74-F95F-41D0-8360-C8176A9FF3F7}" type="presParOf" srcId="{DBD8C2A2-7A98-42E4-A412-C4B685903A00}" destId="{80F6ADCC-B380-4BB9-87BF-F825DE81415F}" srcOrd="8" destOrd="0" presId="urn:microsoft.com/office/officeart/2005/8/layout/lProcess2"/>
    <dgm:cxn modelId="{37753CCD-F2A3-45C4-AEAD-3BA7C419379F}" type="presParOf" srcId="{DBD8C2A2-7A98-42E4-A412-C4B685903A00}" destId="{1FAB4147-1348-41F0-AED4-DFBA1CA78604}" srcOrd="9" destOrd="0" presId="urn:microsoft.com/office/officeart/2005/8/layout/lProcess2"/>
    <dgm:cxn modelId="{0B58761C-DB14-47F0-B881-CE56F6C9BC24}" type="presParOf" srcId="{DBD8C2A2-7A98-42E4-A412-C4B685903A00}" destId="{3D892BC2-5D60-4EDF-82B8-33B84F4876C8}" srcOrd="10" destOrd="0" presId="urn:microsoft.com/office/officeart/2005/8/layout/lProcess2"/>
    <dgm:cxn modelId="{B3EBF802-79E6-4485-9A57-DEA7C6CD23DB}" type="presParOf" srcId="{DBD8C2A2-7A98-42E4-A412-C4B685903A00}" destId="{270B33C1-ECEE-465F-A284-6B24A0B89225}" srcOrd="11" destOrd="0" presId="urn:microsoft.com/office/officeart/2005/8/layout/lProcess2"/>
    <dgm:cxn modelId="{DF592F0A-7152-4EF5-BE40-2C63DBCBAE5C}" type="presParOf" srcId="{DBD8C2A2-7A98-42E4-A412-C4B685903A00}" destId="{F28C4931-B4FD-47EC-946E-80395EB756BC}" srcOrd="12" destOrd="0" presId="urn:microsoft.com/office/officeart/2005/8/layout/lProcess2"/>
    <dgm:cxn modelId="{70BA8ED0-E769-4C16-BD45-C3CD919325A6}" type="presParOf" srcId="{DBD8C2A2-7A98-42E4-A412-C4B685903A00}" destId="{E6A158F5-95D0-4532-85C9-66245BA11078}" srcOrd="13" destOrd="0" presId="urn:microsoft.com/office/officeart/2005/8/layout/lProcess2"/>
    <dgm:cxn modelId="{234E5B71-BB01-4804-9EB2-091AAF1A3AB6}" type="presParOf" srcId="{DBD8C2A2-7A98-42E4-A412-C4B685903A00}" destId="{4921721F-4467-42CB-80B9-4B9FA1C52AA1}" srcOrd="14" destOrd="0" presId="urn:microsoft.com/office/officeart/2005/8/layout/lProcess2"/>
    <dgm:cxn modelId="{F035B9E4-4BE1-4C90-B8D6-6C4985BAAB95}" type="presParOf" srcId="{DBD8C2A2-7A98-42E4-A412-C4B685903A00}" destId="{2593F6D8-276F-4925-9BF9-0942A79AF08A}" srcOrd="15" destOrd="0" presId="urn:microsoft.com/office/officeart/2005/8/layout/lProcess2"/>
    <dgm:cxn modelId="{64E0C2E8-F076-4685-B038-49CE7D3BB0A5}" type="presParOf" srcId="{DBD8C2A2-7A98-42E4-A412-C4B685903A00}" destId="{1BB94DBA-16AE-4EB2-A575-2BD10695A7A8}" srcOrd="16" destOrd="0" presId="urn:microsoft.com/office/officeart/2005/8/layout/lProcess2"/>
    <dgm:cxn modelId="{818DF09A-9735-4C76-A5B3-7F2214EFC308}" type="presParOf" srcId="{DBD8C2A2-7A98-42E4-A412-C4B685903A00}" destId="{DEF8BE47-AD3C-481A-B321-DEA239AEEDA5}" srcOrd="17" destOrd="0" presId="urn:microsoft.com/office/officeart/2005/8/layout/lProcess2"/>
    <dgm:cxn modelId="{CE9E9FA6-AC32-4A9A-A901-AF448909C070}" type="presParOf" srcId="{DBD8C2A2-7A98-42E4-A412-C4B685903A00}" destId="{975601FA-F2BA-47F2-9DE6-52D75C1D47A9}" srcOrd="18" destOrd="0" presId="urn:microsoft.com/office/officeart/2005/8/layout/lProcess2"/>
    <dgm:cxn modelId="{FE74DF2A-2CF1-47B1-97A3-EF6A5057D964}" type="presParOf" srcId="{7DF3B547-0DB4-480E-ABD5-CD926A56134B}" destId="{31274D22-07A2-4A08-874B-8B5D58C3DE7E}" srcOrd="1" destOrd="0" presId="urn:microsoft.com/office/officeart/2005/8/layout/lProcess2"/>
    <dgm:cxn modelId="{E8D7720C-AD95-4636-BE58-0AF25C6CCE6F}" type="presParOf" srcId="{7DF3B547-0DB4-480E-ABD5-CD926A56134B}" destId="{42293ABD-9680-44A3-ACBD-B8FB492489B5}" srcOrd="2" destOrd="0" presId="urn:microsoft.com/office/officeart/2005/8/layout/lProcess2"/>
    <dgm:cxn modelId="{5BE3C808-BE13-4663-9B7B-75193FF7617C}" type="presParOf" srcId="{42293ABD-9680-44A3-ACBD-B8FB492489B5}" destId="{C9F1157A-A497-49AB-9F56-585DF37546DD}" srcOrd="0" destOrd="0" presId="urn:microsoft.com/office/officeart/2005/8/layout/lProcess2"/>
    <dgm:cxn modelId="{CF3F3A06-4A2A-4FB6-90A3-77DB1D0A675F}" type="presParOf" srcId="{42293ABD-9680-44A3-ACBD-B8FB492489B5}" destId="{1A839FFF-43DC-4F41-B980-8E0DAC772D1C}" srcOrd="1" destOrd="0" presId="urn:microsoft.com/office/officeart/2005/8/layout/lProcess2"/>
    <dgm:cxn modelId="{623021A9-A0BE-4EE4-9FD9-74AD169E444D}" type="presParOf" srcId="{42293ABD-9680-44A3-ACBD-B8FB492489B5}" destId="{A03F0993-F696-4F6B-B3B7-2678ACA5B394}" srcOrd="2" destOrd="0" presId="urn:microsoft.com/office/officeart/2005/8/layout/lProcess2"/>
    <dgm:cxn modelId="{0FA7BC4D-CA88-4390-A617-68C8A1D131AC}" type="presParOf" srcId="{A03F0993-F696-4F6B-B3B7-2678ACA5B394}" destId="{2F74E153-1288-4682-9FAD-B488327581FC}" srcOrd="0" destOrd="0" presId="urn:microsoft.com/office/officeart/2005/8/layout/lProcess2"/>
    <dgm:cxn modelId="{BBE28556-5310-4501-B5F2-7C1F54B5552C}" type="presParOf" srcId="{2F74E153-1288-4682-9FAD-B488327581FC}" destId="{36E67E17-F15E-4EBE-B647-BE115CE034F4}" srcOrd="0" destOrd="0" presId="urn:microsoft.com/office/officeart/2005/8/layout/lProcess2"/>
    <dgm:cxn modelId="{8124C857-DA08-4ACB-B4FB-AF3B22DE15DE}" type="presParOf" srcId="{2F74E153-1288-4682-9FAD-B488327581FC}" destId="{468F9C6F-EB23-4AAD-A5B2-B31AE6E34F42}" srcOrd="1" destOrd="0" presId="urn:microsoft.com/office/officeart/2005/8/layout/lProcess2"/>
    <dgm:cxn modelId="{F31AE47A-4ECB-404F-A20F-3399D2E3F3DC}" type="presParOf" srcId="{2F74E153-1288-4682-9FAD-B488327581FC}" destId="{6C51C4A0-FC44-4D18-B70B-17136D566479}" srcOrd="2" destOrd="0" presId="urn:microsoft.com/office/officeart/2005/8/layout/lProcess2"/>
    <dgm:cxn modelId="{0CCD09B5-62BC-4062-A1EE-2B0D0F1456AA}" type="presParOf" srcId="{2F74E153-1288-4682-9FAD-B488327581FC}" destId="{1DB736C4-734A-4943-8E8C-D0537E454148}" srcOrd="3" destOrd="0" presId="urn:microsoft.com/office/officeart/2005/8/layout/lProcess2"/>
    <dgm:cxn modelId="{3764146F-18AC-4104-A1B3-2E8AE906A0C4}" type="presParOf" srcId="{2F74E153-1288-4682-9FAD-B488327581FC}" destId="{622BADA8-B486-4D75-8FB8-3D5DC62A38A1}" srcOrd="4" destOrd="0" presId="urn:microsoft.com/office/officeart/2005/8/layout/lProcess2"/>
    <dgm:cxn modelId="{EBC7BA1C-FDE8-41B2-AE8B-B582712A18EA}" type="presParOf" srcId="{2F74E153-1288-4682-9FAD-B488327581FC}" destId="{C4F5DA0E-31D4-4823-8EB8-574D6605D686}" srcOrd="5" destOrd="0" presId="urn:microsoft.com/office/officeart/2005/8/layout/lProcess2"/>
    <dgm:cxn modelId="{23A1705D-570B-42D4-AFE4-902A5FED294E}" type="presParOf" srcId="{2F74E153-1288-4682-9FAD-B488327581FC}" destId="{AC32515B-BF45-4A88-B990-AD1D109D8336}" srcOrd="6" destOrd="0" presId="urn:microsoft.com/office/officeart/2005/8/layout/lProcess2"/>
    <dgm:cxn modelId="{0B080B5F-BEE3-4002-94D7-6D7EA3A98A10}" type="presParOf" srcId="{2F74E153-1288-4682-9FAD-B488327581FC}" destId="{646B203F-83CD-4DE9-81F9-2FF9D919E282}" srcOrd="7" destOrd="0" presId="urn:microsoft.com/office/officeart/2005/8/layout/lProcess2"/>
    <dgm:cxn modelId="{DC7572C9-402A-4272-B4E2-8C74F1176740}" type="presParOf" srcId="{2F74E153-1288-4682-9FAD-B488327581FC}" destId="{A0C29FEA-D860-4230-96D9-1D7CB0CFCF48}" srcOrd="8" destOrd="0" presId="urn:microsoft.com/office/officeart/2005/8/layout/lProcess2"/>
    <dgm:cxn modelId="{A2320EB0-23AE-47F2-81C5-1D8BF02A3C9B}" type="presParOf" srcId="{2F74E153-1288-4682-9FAD-B488327581FC}" destId="{44B047B5-0B3A-467C-9BBA-FEE967485131}" srcOrd="9" destOrd="0" presId="urn:microsoft.com/office/officeart/2005/8/layout/lProcess2"/>
    <dgm:cxn modelId="{00F63C9C-2324-430C-AC65-5AAE2E0FC8EB}" type="presParOf" srcId="{2F74E153-1288-4682-9FAD-B488327581FC}" destId="{75E6779C-0089-4D58-8BE5-A2F308629B88}" srcOrd="10" destOrd="0" presId="urn:microsoft.com/office/officeart/2005/8/layout/lProcess2"/>
    <dgm:cxn modelId="{0BF89093-5570-4414-9470-DB55644EDA97}" type="presParOf" srcId="{2F74E153-1288-4682-9FAD-B488327581FC}" destId="{BA1D8D38-223E-4271-923A-9C625F022510}" srcOrd="11" destOrd="0" presId="urn:microsoft.com/office/officeart/2005/8/layout/lProcess2"/>
    <dgm:cxn modelId="{630FB68E-6BBF-4432-80DD-F58989A2B3D0}" type="presParOf" srcId="{2F74E153-1288-4682-9FAD-B488327581FC}" destId="{7133616B-682A-4920-AF9D-64504653FBE2}" srcOrd="12" destOrd="0" presId="urn:microsoft.com/office/officeart/2005/8/layout/lProcess2"/>
    <dgm:cxn modelId="{F079040B-CF89-4628-8602-2E965D56889F}" type="presParOf" srcId="{2F74E153-1288-4682-9FAD-B488327581FC}" destId="{0F3A3468-D390-4406-BF55-5F410BFF6AB2}" srcOrd="13" destOrd="0" presId="urn:microsoft.com/office/officeart/2005/8/layout/lProcess2"/>
    <dgm:cxn modelId="{80BD4737-C299-4990-A08B-2A267842C3F0}" type="presParOf" srcId="{2F74E153-1288-4682-9FAD-B488327581FC}" destId="{D7B2A1AA-DC2F-441B-9F75-18760C35E5A6}" srcOrd="14" destOrd="0" presId="urn:microsoft.com/office/officeart/2005/8/layout/lProcess2"/>
    <dgm:cxn modelId="{4564C49D-DB35-4647-BFAA-EF70F34A7CE3}" type="presParOf" srcId="{2F74E153-1288-4682-9FAD-B488327581FC}" destId="{5E2B6389-231F-4A97-BAE5-D644C1937D9D}" srcOrd="15" destOrd="0" presId="urn:microsoft.com/office/officeart/2005/8/layout/lProcess2"/>
    <dgm:cxn modelId="{7EA7DA40-B3F3-4258-8323-0749F30411FA}" type="presParOf" srcId="{2F74E153-1288-4682-9FAD-B488327581FC}" destId="{76C60DE5-EAE8-4242-B600-E5E0BE97479C}" srcOrd="16" destOrd="0" presId="urn:microsoft.com/office/officeart/2005/8/layout/lProcess2"/>
    <dgm:cxn modelId="{46DB3412-021E-46CF-9E7C-8D989467E464}" type="presParOf" srcId="{7DF3B547-0DB4-480E-ABD5-CD926A56134B}" destId="{43B7B39A-57D0-45FE-A148-0DE40994A562}" srcOrd="3" destOrd="0" presId="urn:microsoft.com/office/officeart/2005/8/layout/lProcess2"/>
    <dgm:cxn modelId="{07093A9C-C7BF-431B-A491-772C53D69DD4}" type="presParOf" srcId="{7DF3B547-0DB4-480E-ABD5-CD926A56134B}" destId="{FBED15B0-54A9-4BC1-AF72-96B153F42109}" srcOrd="4" destOrd="0" presId="urn:microsoft.com/office/officeart/2005/8/layout/lProcess2"/>
    <dgm:cxn modelId="{D9CA44F4-49F6-4F6D-8FF5-21EBFB99EFD3}" type="presParOf" srcId="{FBED15B0-54A9-4BC1-AF72-96B153F42109}" destId="{4FE73880-E4EC-4D19-80AF-B8C2846A64EF}" srcOrd="0" destOrd="0" presId="urn:microsoft.com/office/officeart/2005/8/layout/lProcess2"/>
    <dgm:cxn modelId="{70E17422-F09F-4ADE-8382-BA6FF33B74B1}" type="presParOf" srcId="{FBED15B0-54A9-4BC1-AF72-96B153F42109}" destId="{6C183903-68B9-49CC-B026-BDAE62C86085}" srcOrd="1" destOrd="0" presId="urn:microsoft.com/office/officeart/2005/8/layout/lProcess2"/>
    <dgm:cxn modelId="{02733E8E-FD51-4571-A0E3-E68A533D3217}" type="presParOf" srcId="{FBED15B0-54A9-4BC1-AF72-96B153F42109}" destId="{7AAEF9AB-334D-4B4A-A4DA-35803D2377A3}" srcOrd="2" destOrd="0" presId="urn:microsoft.com/office/officeart/2005/8/layout/lProcess2"/>
    <dgm:cxn modelId="{D930B215-4905-4853-993C-BD3AD5195FFD}" type="presParOf" srcId="{7AAEF9AB-334D-4B4A-A4DA-35803D2377A3}" destId="{67F220B1-B68D-4977-9505-B4978B2F0CEF}" srcOrd="0" destOrd="0" presId="urn:microsoft.com/office/officeart/2005/8/layout/lProcess2"/>
    <dgm:cxn modelId="{D927ED27-85C7-4E0D-BA30-83A5C93C15DC}" type="presParOf" srcId="{67F220B1-B68D-4977-9505-B4978B2F0CEF}" destId="{C2223CB6-AB81-4B6F-8601-DB1B133485FA}" srcOrd="0" destOrd="0" presId="urn:microsoft.com/office/officeart/2005/8/layout/lProcess2"/>
    <dgm:cxn modelId="{5479432C-70E1-4329-A920-E9FA36270A48}" type="presParOf" srcId="{67F220B1-B68D-4977-9505-B4978B2F0CEF}" destId="{281AFE5C-9B48-4A88-8A35-41651D2B6E9A}" srcOrd="1" destOrd="0" presId="urn:microsoft.com/office/officeart/2005/8/layout/lProcess2"/>
    <dgm:cxn modelId="{A818F784-F570-41C3-821F-7DB6225494D1}" type="presParOf" srcId="{67F220B1-B68D-4977-9505-B4978B2F0CEF}" destId="{6F6E604D-6E09-4CFB-A3D7-10D33ADE53F1}" srcOrd="2" destOrd="0" presId="urn:microsoft.com/office/officeart/2005/8/layout/lProcess2"/>
    <dgm:cxn modelId="{88053C7B-4BA6-49DD-801F-313667C9BAD8}" type="presParOf" srcId="{67F220B1-B68D-4977-9505-B4978B2F0CEF}" destId="{81400B69-FA8A-42C0-BA4C-9F9B980EAEDA}" srcOrd="3" destOrd="0" presId="urn:microsoft.com/office/officeart/2005/8/layout/lProcess2"/>
    <dgm:cxn modelId="{624E6D40-5BA6-4E7B-81EC-49873B1D5024}" type="presParOf" srcId="{67F220B1-B68D-4977-9505-B4978B2F0CEF}" destId="{002CD002-DAE1-4401-B46C-B7156C408F19}" srcOrd="4" destOrd="0" presId="urn:microsoft.com/office/officeart/2005/8/layout/lProcess2"/>
    <dgm:cxn modelId="{97DBB1A4-09E1-4615-B980-3BBFC191441C}" type="presParOf" srcId="{67F220B1-B68D-4977-9505-B4978B2F0CEF}" destId="{732ECA5D-B4FB-4005-9AC3-8C12212A3D47}" srcOrd="5" destOrd="0" presId="urn:microsoft.com/office/officeart/2005/8/layout/lProcess2"/>
    <dgm:cxn modelId="{A43B7DE3-5591-4035-9E64-5F50094658FE}" type="presParOf" srcId="{67F220B1-B68D-4977-9505-B4978B2F0CEF}" destId="{F08B9EBE-C993-4DB4-9EAE-688947254C99}" srcOrd="6" destOrd="0" presId="urn:microsoft.com/office/officeart/2005/8/layout/lProcess2"/>
    <dgm:cxn modelId="{5B600C21-0233-413F-8B75-CF3232F49143}" type="presParOf" srcId="{67F220B1-B68D-4977-9505-B4978B2F0CEF}" destId="{A3D527B1-53FC-4484-A8D1-470900CE33BA}" srcOrd="7" destOrd="0" presId="urn:microsoft.com/office/officeart/2005/8/layout/lProcess2"/>
    <dgm:cxn modelId="{ABAA34CB-A0A2-4C4F-8D13-2A4D40DF41EB}" type="presParOf" srcId="{67F220B1-B68D-4977-9505-B4978B2F0CEF}" destId="{8CFA628D-1377-49BF-9E77-0E4FF5960F61}" srcOrd="8" destOrd="0" presId="urn:microsoft.com/office/officeart/2005/8/layout/lProcess2"/>
    <dgm:cxn modelId="{370DCC23-AFB8-4564-B79E-06C07ED16785}" type="presParOf" srcId="{67F220B1-B68D-4977-9505-B4978B2F0CEF}" destId="{67A2C871-5B6E-47AA-88A1-849278FBCC5B}" srcOrd="9" destOrd="0" presId="urn:microsoft.com/office/officeart/2005/8/layout/lProcess2"/>
    <dgm:cxn modelId="{2E73A106-4C93-493F-A900-AAFC90B7D31D}" type="presParOf" srcId="{67F220B1-B68D-4977-9505-B4978B2F0CEF}" destId="{0CC8C7C0-8C4C-42E8-BDB2-AEB2B19DC3F8}" srcOrd="10" destOrd="0" presId="urn:microsoft.com/office/officeart/2005/8/layout/lProcess2"/>
    <dgm:cxn modelId="{3F0F336B-96B7-443D-AE2F-140975ED63A4}" type="presParOf" srcId="{67F220B1-B68D-4977-9505-B4978B2F0CEF}" destId="{FD13CD1D-D9D1-414C-9A3C-2A21F795EFE1}" srcOrd="11" destOrd="0" presId="urn:microsoft.com/office/officeart/2005/8/layout/lProcess2"/>
    <dgm:cxn modelId="{E55680F0-71F9-4E67-ACF2-6BD2065494AB}" type="presParOf" srcId="{67F220B1-B68D-4977-9505-B4978B2F0CEF}" destId="{3F437D77-7F88-4539-881F-AE4432E4730B}" srcOrd="12" destOrd="0" presId="urn:microsoft.com/office/officeart/2005/8/layout/lProcess2"/>
    <dgm:cxn modelId="{7B1253BA-FC89-4615-9443-60A0184C50C9}" type="presParOf" srcId="{67F220B1-B68D-4977-9505-B4978B2F0CEF}" destId="{00D75DEB-4427-4D7C-A821-B2FDCCD389A7}" srcOrd="13" destOrd="0" presId="urn:microsoft.com/office/officeart/2005/8/layout/lProcess2"/>
    <dgm:cxn modelId="{CAE2D664-A792-4443-9971-BCF9EC2E4271}" type="presParOf" srcId="{67F220B1-B68D-4977-9505-B4978B2F0CEF}" destId="{68E18853-DD95-4883-AAE6-6C22FF0D6084}" srcOrd="14" destOrd="0" presId="urn:microsoft.com/office/officeart/2005/8/layout/lProcess2"/>
    <dgm:cxn modelId="{ADD62618-47C8-432A-9C9A-FF08B512B9F3}" type="presParOf" srcId="{67F220B1-B68D-4977-9505-B4978B2F0CEF}" destId="{323B90E7-C420-4942-99E8-9CC400EB93FE}" srcOrd="15" destOrd="0" presId="urn:microsoft.com/office/officeart/2005/8/layout/lProcess2"/>
    <dgm:cxn modelId="{1BE76E41-ECB9-4DEB-B47C-38A9BBAB924C}" type="presParOf" srcId="{67F220B1-B68D-4977-9505-B4978B2F0CEF}" destId="{2D56F178-703E-428F-A830-936127EDEAFC}" srcOrd="16" destOrd="0" presId="urn:microsoft.com/office/officeart/2005/8/layout/lProcess2"/>
    <dgm:cxn modelId="{A8525889-81BA-43D7-A382-ACBF28FED1F8}" type="presParOf" srcId="{67F220B1-B68D-4977-9505-B4978B2F0CEF}" destId="{00BB7017-B62F-4B6A-8E5E-EA248CC22BBD}" srcOrd="17" destOrd="0" presId="urn:microsoft.com/office/officeart/2005/8/layout/lProcess2"/>
    <dgm:cxn modelId="{179E71CC-79B9-47A6-8EB7-7932FF2EFE13}" type="presParOf" srcId="{67F220B1-B68D-4977-9505-B4978B2F0CEF}" destId="{08F93D9B-C811-41C9-8658-588332AC26CF}" srcOrd="18" destOrd="0" presId="urn:microsoft.com/office/officeart/2005/8/layout/lProcess2"/>
    <dgm:cxn modelId="{82533C52-832C-4652-A0D5-5223E9E683CB}" type="presParOf" srcId="{67F220B1-B68D-4977-9505-B4978B2F0CEF}" destId="{7B8983EE-C042-4C4D-9F16-CEF530C3D074}" srcOrd="19" destOrd="0" presId="urn:microsoft.com/office/officeart/2005/8/layout/lProcess2"/>
    <dgm:cxn modelId="{B8EE5727-6E1F-413D-ADA2-23F30B0DB2B2}" type="presParOf" srcId="{67F220B1-B68D-4977-9505-B4978B2F0CEF}" destId="{BCC4AC4C-4E94-439D-A64E-6B4504E641D6}" srcOrd="20"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2452A1-9BC1-4D06-A18D-EAAD0888818E}" type="doc">
      <dgm:prSet loTypeId="urn:microsoft.com/office/officeart/2005/8/layout/bProcess3" loCatId="process" qsTypeId="urn:microsoft.com/office/officeart/2005/8/quickstyle/simple1" qsCatId="simple" csTypeId="urn:microsoft.com/office/officeart/2005/8/colors/accent1_1" csCatId="accent1" phldr="0"/>
      <dgm:spPr/>
      <dgm:t>
        <a:bodyPr/>
        <a:lstStyle/>
        <a:p>
          <a:endParaRPr lang="en-DK"/>
        </a:p>
      </dgm:t>
    </dgm:pt>
    <dgm:pt modelId="{3EA35DC8-D291-43A3-AC1A-0FCE28EF697F}">
      <dgm:prSet phldrT="[Text]" phldr="1"/>
      <dgm:spPr/>
      <dgm:t>
        <a:bodyPr/>
        <a:lstStyle/>
        <a:p>
          <a:endParaRPr lang="en-DK" dirty="0"/>
        </a:p>
      </dgm:t>
    </dgm:pt>
    <dgm:pt modelId="{A9F5966E-F8CA-437E-ADB5-74A31BD42E8D}" type="parTrans" cxnId="{6ADBE370-5A37-4561-A95D-8BAD19F4A7FA}">
      <dgm:prSet/>
      <dgm:spPr/>
      <dgm:t>
        <a:bodyPr/>
        <a:lstStyle/>
        <a:p>
          <a:endParaRPr lang="en-DK"/>
        </a:p>
      </dgm:t>
    </dgm:pt>
    <dgm:pt modelId="{38FE90DB-580D-41BC-BBA1-34D8B6BEB452}" type="sibTrans" cxnId="{6ADBE370-5A37-4561-A95D-8BAD19F4A7FA}">
      <dgm:prSet/>
      <dgm:spPr/>
      <dgm:t>
        <a:bodyPr/>
        <a:lstStyle/>
        <a:p>
          <a:endParaRPr lang="en-DK"/>
        </a:p>
      </dgm:t>
    </dgm:pt>
    <dgm:pt modelId="{E2722500-2119-4FBC-B7DA-48A93E54D475}">
      <dgm:prSet phldrT="[Text]" phldr="1"/>
      <dgm:spPr/>
      <dgm:t>
        <a:bodyPr/>
        <a:lstStyle/>
        <a:p>
          <a:endParaRPr lang="en-DK"/>
        </a:p>
      </dgm:t>
    </dgm:pt>
    <dgm:pt modelId="{7D28AA1B-C849-4C01-A327-54B8327D5EBF}" type="parTrans" cxnId="{AB8AF527-93D8-4EBC-89BD-8D949DE9BCE1}">
      <dgm:prSet/>
      <dgm:spPr/>
      <dgm:t>
        <a:bodyPr/>
        <a:lstStyle/>
        <a:p>
          <a:endParaRPr lang="en-DK"/>
        </a:p>
      </dgm:t>
    </dgm:pt>
    <dgm:pt modelId="{8D949E56-2DD2-4DB2-83F7-F09F468477EA}" type="sibTrans" cxnId="{AB8AF527-93D8-4EBC-89BD-8D949DE9BCE1}">
      <dgm:prSet/>
      <dgm:spPr/>
      <dgm:t>
        <a:bodyPr/>
        <a:lstStyle/>
        <a:p>
          <a:endParaRPr lang="en-DK"/>
        </a:p>
      </dgm:t>
    </dgm:pt>
    <dgm:pt modelId="{02F97A6B-0EFC-4B72-9C88-BAF49511F208}">
      <dgm:prSet phldrT="[Text]" phldr="1"/>
      <dgm:spPr/>
      <dgm:t>
        <a:bodyPr/>
        <a:lstStyle/>
        <a:p>
          <a:endParaRPr lang="en-DK"/>
        </a:p>
      </dgm:t>
    </dgm:pt>
    <dgm:pt modelId="{D9D00DB3-5596-4C19-97DA-C8A0131A1DC1}" type="parTrans" cxnId="{2CB169EA-2F2A-453D-8F0A-BF3BAF1C8F5C}">
      <dgm:prSet/>
      <dgm:spPr/>
      <dgm:t>
        <a:bodyPr/>
        <a:lstStyle/>
        <a:p>
          <a:endParaRPr lang="en-DK"/>
        </a:p>
      </dgm:t>
    </dgm:pt>
    <dgm:pt modelId="{2A584901-1680-4F15-8F71-D4A6C431B68E}" type="sibTrans" cxnId="{2CB169EA-2F2A-453D-8F0A-BF3BAF1C8F5C}">
      <dgm:prSet/>
      <dgm:spPr/>
      <dgm:t>
        <a:bodyPr/>
        <a:lstStyle/>
        <a:p>
          <a:endParaRPr lang="en-DK"/>
        </a:p>
      </dgm:t>
    </dgm:pt>
    <dgm:pt modelId="{7C17DD3C-C3DD-481E-A0C4-13DD874D41D1}">
      <dgm:prSet phldrT="[Text]" phldr="1"/>
      <dgm:spPr/>
      <dgm:t>
        <a:bodyPr/>
        <a:lstStyle/>
        <a:p>
          <a:endParaRPr lang="en-DK"/>
        </a:p>
      </dgm:t>
    </dgm:pt>
    <dgm:pt modelId="{C7DEBF4E-BD5A-4960-AD05-227E64D4450E}" type="parTrans" cxnId="{9BCB050B-2D6D-48B8-AA42-BBCE0D6FED85}">
      <dgm:prSet/>
      <dgm:spPr/>
      <dgm:t>
        <a:bodyPr/>
        <a:lstStyle/>
        <a:p>
          <a:endParaRPr lang="en-DK"/>
        </a:p>
      </dgm:t>
    </dgm:pt>
    <dgm:pt modelId="{46DC7B8E-3DC9-4F28-9527-7502EE75A3F3}" type="sibTrans" cxnId="{9BCB050B-2D6D-48B8-AA42-BBCE0D6FED85}">
      <dgm:prSet/>
      <dgm:spPr/>
      <dgm:t>
        <a:bodyPr/>
        <a:lstStyle/>
        <a:p>
          <a:endParaRPr lang="en-DK"/>
        </a:p>
      </dgm:t>
    </dgm:pt>
    <dgm:pt modelId="{95D3B699-1613-4115-9D74-29392AAFB48C}">
      <dgm:prSet phldrT="[Text]" phldr="1"/>
      <dgm:spPr/>
      <dgm:t>
        <a:bodyPr/>
        <a:lstStyle/>
        <a:p>
          <a:endParaRPr lang="en-DK"/>
        </a:p>
      </dgm:t>
    </dgm:pt>
    <dgm:pt modelId="{55D8A767-98FC-4991-BC6B-9DAD9E5468D6}" type="parTrans" cxnId="{7A4E6054-D882-4C73-A0F3-6753A1E3FE2B}">
      <dgm:prSet/>
      <dgm:spPr/>
      <dgm:t>
        <a:bodyPr/>
        <a:lstStyle/>
        <a:p>
          <a:endParaRPr lang="en-DK"/>
        </a:p>
      </dgm:t>
    </dgm:pt>
    <dgm:pt modelId="{2ED17238-D1EF-4D0D-BF39-BA7034CD6D2A}" type="sibTrans" cxnId="{7A4E6054-D882-4C73-A0F3-6753A1E3FE2B}">
      <dgm:prSet/>
      <dgm:spPr/>
      <dgm:t>
        <a:bodyPr/>
        <a:lstStyle/>
        <a:p>
          <a:endParaRPr lang="en-DK"/>
        </a:p>
      </dgm:t>
    </dgm:pt>
    <dgm:pt modelId="{8FA90A28-0266-4402-A0DC-9D82FC35BB90}" type="pres">
      <dgm:prSet presAssocID="{0F2452A1-9BC1-4D06-A18D-EAAD0888818E}" presName="Name0" presStyleCnt="0">
        <dgm:presLayoutVars>
          <dgm:dir/>
          <dgm:resizeHandles val="exact"/>
        </dgm:presLayoutVars>
      </dgm:prSet>
      <dgm:spPr/>
    </dgm:pt>
    <dgm:pt modelId="{1F12AF09-5181-47D0-8B09-4CBE722F35FF}" type="pres">
      <dgm:prSet presAssocID="{3EA35DC8-D291-43A3-AC1A-0FCE28EF697F}" presName="node" presStyleLbl="node1" presStyleIdx="0" presStyleCnt="5">
        <dgm:presLayoutVars>
          <dgm:bulletEnabled val="1"/>
        </dgm:presLayoutVars>
      </dgm:prSet>
      <dgm:spPr/>
    </dgm:pt>
    <dgm:pt modelId="{6E51EA57-6057-4FAA-99CF-6ABE9E1CEEDE}" type="pres">
      <dgm:prSet presAssocID="{38FE90DB-580D-41BC-BBA1-34D8B6BEB452}" presName="sibTrans" presStyleLbl="sibTrans1D1" presStyleIdx="0" presStyleCnt="4"/>
      <dgm:spPr/>
    </dgm:pt>
    <dgm:pt modelId="{9CAB0AE2-103C-4208-BD57-C409F503471C}" type="pres">
      <dgm:prSet presAssocID="{38FE90DB-580D-41BC-BBA1-34D8B6BEB452}" presName="connectorText" presStyleLbl="sibTrans1D1" presStyleIdx="0" presStyleCnt="4"/>
      <dgm:spPr/>
    </dgm:pt>
    <dgm:pt modelId="{F84E69A5-E453-4AFF-9F70-AD021535896B}" type="pres">
      <dgm:prSet presAssocID="{E2722500-2119-4FBC-B7DA-48A93E54D475}" presName="node" presStyleLbl="node1" presStyleIdx="1" presStyleCnt="5">
        <dgm:presLayoutVars>
          <dgm:bulletEnabled val="1"/>
        </dgm:presLayoutVars>
      </dgm:prSet>
      <dgm:spPr/>
    </dgm:pt>
    <dgm:pt modelId="{AC7BEFD1-72F1-4C2B-8959-DF433444B556}" type="pres">
      <dgm:prSet presAssocID="{8D949E56-2DD2-4DB2-83F7-F09F468477EA}" presName="sibTrans" presStyleLbl="sibTrans1D1" presStyleIdx="1" presStyleCnt="4"/>
      <dgm:spPr/>
    </dgm:pt>
    <dgm:pt modelId="{460E0C21-53F1-42A8-B0DA-991A480E6694}" type="pres">
      <dgm:prSet presAssocID="{8D949E56-2DD2-4DB2-83F7-F09F468477EA}" presName="connectorText" presStyleLbl="sibTrans1D1" presStyleIdx="1" presStyleCnt="4"/>
      <dgm:spPr/>
    </dgm:pt>
    <dgm:pt modelId="{D9B95A1D-DC17-432B-8544-7A67FFF354B0}" type="pres">
      <dgm:prSet presAssocID="{02F97A6B-0EFC-4B72-9C88-BAF49511F208}" presName="node" presStyleLbl="node1" presStyleIdx="2" presStyleCnt="5">
        <dgm:presLayoutVars>
          <dgm:bulletEnabled val="1"/>
        </dgm:presLayoutVars>
      </dgm:prSet>
      <dgm:spPr/>
    </dgm:pt>
    <dgm:pt modelId="{99560054-1A1A-4A2A-A7F2-80B88B1897A3}" type="pres">
      <dgm:prSet presAssocID="{2A584901-1680-4F15-8F71-D4A6C431B68E}" presName="sibTrans" presStyleLbl="sibTrans1D1" presStyleIdx="2" presStyleCnt="4"/>
      <dgm:spPr/>
    </dgm:pt>
    <dgm:pt modelId="{A465A137-D1AB-4587-8E7F-BA54C9A649B8}" type="pres">
      <dgm:prSet presAssocID="{2A584901-1680-4F15-8F71-D4A6C431B68E}" presName="connectorText" presStyleLbl="sibTrans1D1" presStyleIdx="2" presStyleCnt="4"/>
      <dgm:spPr/>
    </dgm:pt>
    <dgm:pt modelId="{27A8398E-EA13-4D90-9B04-D1D537637E31}" type="pres">
      <dgm:prSet presAssocID="{7C17DD3C-C3DD-481E-A0C4-13DD874D41D1}" presName="node" presStyleLbl="node1" presStyleIdx="3" presStyleCnt="5">
        <dgm:presLayoutVars>
          <dgm:bulletEnabled val="1"/>
        </dgm:presLayoutVars>
      </dgm:prSet>
      <dgm:spPr/>
    </dgm:pt>
    <dgm:pt modelId="{F324AF9C-1C74-4C73-BDF7-6813EEE36B91}" type="pres">
      <dgm:prSet presAssocID="{46DC7B8E-3DC9-4F28-9527-7502EE75A3F3}" presName="sibTrans" presStyleLbl="sibTrans1D1" presStyleIdx="3" presStyleCnt="4"/>
      <dgm:spPr/>
    </dgm:pt>
    <dgm:pt modelId="{13F25B09-C7CC-4978-9B42-6E7EB2B6E898}" type="pres">
      <dgm:prSet presAssocID="{46DC7B8E-3DC9-4F28-9527-7502EE75A3F3}" presName="connectorText" presStyleLbl="sibTrans1D1" presStyleIdx="3" presStyleCnt="4"/>
      <dgm:spPr/>
    </dgm:pt>
    <dgm:pt modelId="{DD1B3FDB-80EC-4597-BDB0-5BB001BB1B6C}" type="pres">
      <dgm:prSet presAssocID="{95D3B699-1613-4115-9D74-29392AAFB48C}" presName="node" presStyleLbl="node1" presStyleIdx="4" presStyleCnt="5">
        <dgm:presLayoutVars>
          <dgm:bulletEnabled val="1"/>
        </dgm:presLayoutVars>
      </dgm:prSet>
      <dgm:spPr/>
    </dgm:pt>
  </dgm:ptLst>
  <dgm:cxnLst>
    <dgm:cxn modelId="{5C89B407-3CCD-48FE-8820-A309617184EF}" type="presOf" srcId="{95D3B699-1613-4115-9D74-29392AAFB48C}" destId="{DD1B3FDB-80EC-4597-BDB0-5BB001BB1B6C}" srcOrd="0" destOrd="0" presId="urn:microsoft.com/office/officeart/2005/8/layout/bProcess3"/>
    <dgm:cxn modelId="{9BCB050B-2D6D-48B8-AA42-BBCE0D6FED85}" srcId="{0F2452A1-9BC1-4D06-A18D-EAAD0888818E}" destId="{7C17DD3C-C3DD-481E-A0C4-13DD874D41D1}" srcOrd="3" destOrd="0" parTransId="{C7DEBF4E-BD5A-4960-AD05-227E64D4450E}" sibTransId="{46DC7B8E-3DC9-4F28-9527-7502EE75A3F3}"/>
    <dgm:cxn modelId="{A1B9AA1B-35CC-4EB5-B7FF-9BEF8BFF8997}" type="presOf" srcId="{0F2452A1-9BC1-4D06-A18D-EAAD0888818E}" destId="{8FA90A28-0266-4402-A0DC-9D82FC35BB90}" srcOrd="0" destOrd="0" presId="urn:microsoft.com/office/officeart/2005/8/layout/bProcess3"/>
    <dgm:cxn modelId="{2DBD951C-9156-4614-8F5A-CF7798AC9FEA}" type="presOf" srcId="{8D949E56-2DD2-4DB2-83F7-F09F468477EA}" destId="{460E0C21-53F1-42A8-B0DA-991A480E6694}" srcOrd="1" destOrd="0" presId="urn:microsoft.com/office/officeart/2005/8/layout/bProcess3"/>
    <dgm:cxn modelId="{7F9B8520-3788-425A-84C6-5B45BC064D06}" type="presOf" srcId="{2A584901-1680-4F15-8F71-D4A6C431B68E}" destId="{A465A137-D1AB-4587-8E7F-BA54C9A649B8}" srcOrd="1" destOrd="0" presId="urn:microsoft.com/office/officeart/2005/8/layout/bProcess3"/>
    <dgm:cxn modelId="{AB8AF527-93D8-4EBC-89BD-8D949DE9BCE1}" srcId="{0F2452A1-9BC1-4D06-A18D-EAAD0888818E}" destId="{E2722500-2119-4FBC-B7DA-48A93E54D475}" srcOrd="1" destOrd="0" parTransId="{7D28AA1B-C849-4C01-A327-54B8327D5EBF}" sibTransId="{8D949E56-2DD2-4DB2-83F7-F09F468477EA}"/>
    <dgm:cxn modelId="{E5722B39-537B-4909-89C6-543982DFC4F4}" type="presOf" srcId="{38FE90DB-580D-41BC-BBA1-34D8B6BEB452}" destId="{6E51EA57-6057-4FAA-99CF-6ABE9E1CEEDE}" srcOrd="0" destOrd="0" presId="urn:microsoft.com/office/officeart/2005/8/layout/bProcess3"/>
    <dgm:cxn modelId="{CB172B5C-11A0-4232-AC9A-67941964950B}" type="presOf" srcId="{02F97A6B-0EFC-4B72-9C88-BAF49511F208}" destId="{D9B95A1D-DC17-432B-8544-7A67FFF354B0}" srcOrd="0" destOrd="0" presId="urn:microsoft.com/office/officeart/2005/8/layout/bProcess3"/>
    <dgm:cxn modelId="{6ADBE370-5A37-4561-A95D-8BAD19F4A7FA}" srcId="{0F2452A1-9BC1-4D06-A18D-EAAD0888818E}" destId="{3EA35DC8-D291-43A3-AC1A-0FCE28EF697F}" srcOrd="0" destOrd="0" parTransId="{A9F5966E-F8CA-437E-ADB5-74A31BD42E8D}" sibTransId="{38FE90DB-580D-41BC-BBA1-34D8B6BEB452}"/>
    <dgm:cxn modelId="{7A4E6054-D882-4C73-A0F3-6753A1E3FE2B}" srcId="{0F2452A1-9BC1-4D06-A18D-EAAD0888818E}" destId="{95D3B699-1613-4115-9D74-29392AAFB48C}" srcOrd="4" destOrd="0" parTransId="{55D8A767-98FC-4991-BC6B-9DAD9E5468D6}" sibTransId="{2ED17238-D1EF-4D0D-BF39-BA7034CD6D2A}"/>
    <dgm:cxn modelId="{0E01517D-7D22-4E0F-BB46-C9964D30D918}" type="presOf" srcId="{38FE90DB-580D-41BC-BBA1-34D8B6BEB452}" destId="{9CAB0AE2-103C-4208-BD57-C409F503471C}" srcOrd="1" destOrd="0" presId="urn:microsoft.com/office/officeart/2005/8/layout/bProcess3"/>
    <dgm:cxn modelId="{B7FE8492-B95D-4E56-AF83-E6720960947C}" type="presOf" srcId="{3EA35DC8-D291-43A3-AC1A-0FCE28EF697F}" destId="{1F12AF09-5181-47D0-8B09-4CBE722F35FF}" srcOrd="0" destOrd="0" presId="urn:microsoft.com/office/officeart/2005/8/layout/bProcess3"/>
    <dgm:cxn modelId="{F791FA94-0A45-41D3-9C60-E6CE211C2CDF}" type="presOf" srcId="{E2722500-2119-4FBC-B7DA-48A93E54D475}" destId="{F84E69A5-E453-4AFF-9F70-AD021535896B}" srcOrd="0" destOrd="0" presId="urn:microsoft.com/office/officeart/2005/8/layout/bProcess3"/>
    <dgm:cxn modelId="{03151CA4-9FBE-411C-9F4A-9AEAB08C184C}" type="presOf" srcId="{8D949E56-2DD2-4DB2-83F7-F09F468477EA}" destId="{AC7BEFD1-72F1-4C2B-8959-DF433444B556}" srcOrd="0" destOrd="0" presId="urn:microsoft.com/office/officeart/2005/8/layout/bProcess3"/>
    <dgm:cxn modelId="{584573C4-BCD7-4662-BC84-96932B5B821A}" type="presOf" srcId="{46DC7B8E-3DC9-4F28-9527-7502EE75A3F3}" destId="{13F25B09-C7CC-4978-9B42-6E7EB2B6E898}" srcOrd="1" destOrd="0" presId="urn:microsoft.com/office/officeart/2005/8/layout/bProcess3"/>
    <dgm:cxn modelId="{A50AD4C9-003E-4D07-BE88-FB78045B1247}" type="presOf" srcId="{2A584901-1680-4F15-8F71-D4A6C431B68E}" destId="{99560054-1A1A-4A2A-A7F2-80B88B1897A3}" srcOrd="0" destOrd="0" presId="urn:microsoft.com/office/officeart/2005/8/layout/bProcess3"/>
    <dgm:cxn modelId="{008A0BD9-7DC9-47DD-9BF7-61CFDAC81CC4}" type="presOf" srcId="{46DC7B8E-3DC9-4F28-9527-7502EE75A3F3}" destId="{F324AF9C-1C74-4C73-BDF7-6813EEE36B91}" srcOrd="0" destOrd="0" presId="urn:microsoft.com/office/officeart/2005/8/layout/bProcess3"/>
    <dgm:cxn modelId="{8DAB01E4-613B-4B94-9289-C255E32DA68F}" type="presOf" srcId="{7C17DD3C-C3DD-481E-A0C4-13DD874D41D1}" destId="{27A8398E-EA13-4D90-9B04-D1D537637E31}" srcOrd="0" destOrd="0" presId="urn:microsoft.com/office/officeart/2005/8/layout/bProcess3"/>
    <dgm:cxn modelId="{2CB169EA-2F2A-453D-8F0A-BF3BAF1C8F5C}" srcId="{0F2452A1-9BC1-4D06-A18D-EAAD0888818E}" destId="{02F97A6B-0EFC-4B72-9C88-BAF49511F208}" srcOrd="2" destOrd="0" parTransId="{D9D00DB3-5596-4C19-97DA-C8A0131A1DC1}" sibTransId="{2A584901-1680-4F15-8F71-D4A6C431B68E}"/>
    <dgm:cxn modelId="{6CFEA121-FB28-4760-BF07-6BF5528E25BE}" type="presParOf" srcId="{8FA90A28-0266-4402-A0DC-9D82FC35BB90}" destId="{1F12AF09-5181-47D0-8B09-4CBE722F35FF}" srcOrd="0" destOrd="0" presId="urn:microsoft.com/office/officeart/2005/8/layout/bProcess3"/>
    <dgm:cxn modelId="{3F78BD2F-3C17-4417-8211-0AAFCB4CC546}" type="presParOf" srcId="{8FA90A28-0266-4402-A0DC-9D82FC35BB90}" destId="{6E51EA57-6057-4FAA-99CF-6ABE9E1CEEDE}" srcOrd="1" destOrd="0" presId="urn:microsoft.com/office/officeart/2005/8/layout/bProcess3"/>
    <dgm:cxn modelId="{C4BFCBF3-E526-464F-9081-7D7B7547E4F7}" type="presParOf" srcId="{6E51EA57-6057-4FAA-99CF-6ABE9E1CEEDE}" destId="{9CAB0AE2-103C-4208-BD57-C409F503471C}" srcOrd="0" destOrd="0" presId="urn:microsoft.com/office/officeart/2005/8/layout/bProcess3"/>
    <dgm:cxn modelId="{8A083435-65A5-46ED-9151-60D737C16C7E}" type="presParOf" srcId="{8FA90A28-0266-4402-A0DC-9D82FC35BB90}" destId="{F84E69A5-E453-4AFF-9F70-AD021535896B}" srcOrd="2" destOrd="0" presId="urn:microsoft.com/office/officeart/2005/8/layout/bProcess3"/>
    <dgm:cxn modelId="{78218E7B-27D3-4F5D-B1E3-2DFAEC92C0CB}" type="presParOf" srcId="{8FA90A28-0266-4402-A0DC-9D82FC35BB90}" destId="{AC7BEFD1-72F1-4C2B-8959-DF433444B556}" srcOrd="3" destOrd="0" presId="urn:microsoft.com/office/officeart/2005/8/layout/bProcess3"/>
    <dgm:cxn modelId="{FFB210F9-7FB5-4A6E-AC1B-27AA1E1C216F}" type="presParOf" srcId="{AC7BEFD1-72F1-4C2B-8959-DF433444B556}" destId="{460E0C21-53F1-42A8-B0DA-991A480E6694}" srcOrd="0" destOrd="0" presId="urn:microsoft.com/office/officeart/2005/8/layout/bProcess3"/>
    <dgm:cxn modelId="{27E13710-A938-4308-8613-917875A9842B}" type="presParOf" srcId="{8FA90A28-0266-4402-A0DC-9D82FC35BB90}" destId="{D9B95A1D-DC17-432B-8544-7A67FFF354B0}" srcOrd="4" destOrd="0" presId="urn:microsoft.com/office/officeart/2005/8/layout/bProcess3"/>
    <dgm:cxn modelId="{1AD81280-C89C-427C-821D-AD40F1BDAEE0}" type="presParOf" srcId="{8FA90A28-0266-4402-A0DC-9D82FC35BB90}" destId="{99560054-1A1A-4A2A-A7F2-80B88B1897A3}" srcOrd="5" destOrd="0" presId="urn:microsoft.com/office/officeart/2005/8/layout/bProcess3"/>
    <dgm:cxn modelId="{CC1219F2-1171-4E97-A6F4-79DBA72CF02E}" type="presParOf" srcId="{99560054-1A1A-4A2A-A7F2-80B88B1897A3}" destId="{A465A137-D1AB-4587-8E7F-BA54C9A649B8}" srcOrd="0" destOrd="0" presId="urn:microsoft.com/office/officeart/2005/8/layout/bProcess3"/>
    <dgm:cxn modelId="{F1A3BA15-67C2-408B-A8C8-439C2FBB231D}" type="presParOf" srcId="{8FA90A28-0266-4402-A0DC-9D82FC35BB90}" destId="{27A8398E-EA13-4D90-9B04-D1D537637E31}" srcOrd="6" destOrd="0" presId="urn:microsoft.com/office/officeart/2005/8/layout/bProcess3"/>
    <dgm:cxn modelId="{5C736E33-66ED-4EAD-9E9F-8031ACFACF39}" type="presParOf" srcId="{8FA90A28-0266-4402-A0DC-9D82FC35BB90}" destId="{F324AF9C-1C74-4C73-BDF7-6813EEE36B91}" srcOrd="7" destOrd="0" presId="urn:microsoft.com/office/officeart/2005/8/layout/bProcess3"/>
    <dgm:cxn modelId="{507D043C-B888-491F-9BB8-6D53D08BDEA6}" type="presParOf" srcId="{F324AF9C-1C74-4C73-BDF7-6813EEE36B91}" destId="{13F25B09-C7CC-4978-9B42-6E7EB2B6E898}" srcOrd="0" destOrd="0" presId="urn:microsoft.com/office/officeart/2005/8/layout/bProcess3"/>
    <dgm:cxn modelId="{A4D5FD99-4C97-4B17-A841-4A17C1EE971A}" type="presParOf" srcId="{8FA90A28-0266-4402-A0DC-9D82FC35BB90}" destId="{DD1B3FDB-80EC-4597-BDB0-5BB001BB1B6C}" srcOrd="8"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7DAEF88E-F378-4129-B6AC-D294C37CEED7}" type="doc">
      <dgm:prSet loTypeId="urn:microsoft.com/office/officeart/2005/8/layout/hList1" loCatId="list" qsTypeId="urn:microsoft.com/office/officeart/2005/8/quickstyle/simple1" qsCatId="simple" csTypeId="urn:microsoft.com/office/officeart/2005/8/colors/accent1_2" csCatId="accent1" phldr="0"/>
      <dgm:spPr/>
      <dgm:t>
        <a:bodyPr/>
        <a:lstStyle/>
        <a:p>
          <a:endParaRPr lang="en-US"/>
        </a:p>
      </dgm:t>
    </dgm:pt>
    <dgm:pt modelId="{86E955D2-E06A-4D5C-A1DE-5055B638AC67}">
      <dgm:prSet phldrT="[Text]" phldr="1"/>
      <dgm:spPr/>
      <dgm:t>
        <a:bodyPr/>
        <a:lstStyle/>
        <a:p>
          <a:endParaRPr lang="en-US"/>
        </a:p>
      </dgm:t>
    </dgm:pt>
    <dgm:pt modelId="{2FF65A9A-A6C7-486B-955F-5309E3D54B5D}" type="parTrans" cxnId="{04F0B6E3-3411-4EC3-9E4E-7BA872583D44}">
      <dgm:prSet/>
      <dgm:spPr/>
      <dgm:t>
        <a:bodyPr/>
        <a:lstStyle/>
        <a:p>
          <a:endParaRPr lang="en-US"/>
        </a:p>
      </dgm:t>
    </dgm:pt>
    <dgm:pt modelId="{5E40B865-0ECD-4932-8F3F-393423C68BB2}" type="sibTrans" cxnId="{04F0B6E3-3411-4EC3-9E4E-7BA872583D44}">
      <dgm:prSet/>
      <dgm:spPr/>
      <dgm:t>
        <a:bodyPr/>
        <a:lstStyle/>
        <a:p>
          <a:endParaRPr lang="en-US"/>
        </a:p>
      </dgm:t>
    </dgm:pt>
    <dgm:pt modelId="{4DF82F27-1CD1-4FC7-BAA2-16937C165CD4}">
      <dgm:prSet phldrT="[Text]" phldr="1"/>
      <dgm:spPr/>
      <dgm:t>
        <a:bodyPr/>
        <a:lstStyle/>
        <a:p>
          <a:endParaRPr lang="en-US"/>
        </a:p>
      </dgm:t>
    </dgm:pt>
    <dgm:pt modelId="{6CE9CA1A-F69C-418A-8F8E-441BFFF604A6}" type="parTrans" cxnId="{45A907FA-90FE-40FD-8DF5-D753793B1FC5}">
      <dgm:prSet/>
      <dgm:spPr/>
      <dgm:t>
        <a:bodyPr/>
        <a:lstStyle/>
        <a:p>
          <a:endParaRPr lang="en-US"/>
        </a:p>
      </dgm:t>
    </dgm:pt>
    <dgm:pt modelId="{A0164802-EEBE-4146-A8AC-C9BEBDEDF919}" type="sibTrans" cxnId="{45A907FA-90FE-40FD-8DF5-D753793B1FC5}">
      <dgm:prSet/>
      <dgm:spPr/>
      <dgm:t>
        <a:bodyPr/>
        <a:lstStyle/>
        <a:p>
          <a:endParaRPr lang="en-US"/>
        </a:p>
      </dgm:t>
    </dgm:pt>
    <dgm:pt modelId="{B1C87CF7-8BC1-4441-8EEB-29C2A63948D8}">
      <dgm:prSet phldrT="[Text]" phldr="1"/>
      <dgm:spPr/>
      <dgm:t>
        <a:bodyPr/>
        <a:lstStyle/>
        <a:p>
          <a:endParaRPr lang="en-US"/>
        </a:p>
      </dgm:t>
    </dgm:pt>
    <dgm:pt modelId="{CCC4F619-5B05-424C-9965-0FA00A9E7638}" type="parTrans" cxnId="{77D57B75-29B6-4B56-9E0D-99ADEC754C05}">
      <dgm:prSet/>
      <dgm:spPr/>
      <dgm:t>
        <a:bodyPr/>
        <a:lstStyle/>
        <a:p>
          <a:endParaRPr lang="en-US"/>
        </a:p>
      </dgm:t>
    </dgm:pt>
    <dgm:pt modelId="{E34D10CF-7459-4A91-9E14-0832F81F99EB}" type="sibTrans" cxnId="{77D57B75-29B6-4B56-9E0D-99ADEC754C05}">
      <dgm:prSet/>
      <dgm:spPr/>
      <dgm:t>
        <a:bodyPr/>
        <a:lstStyle/>
        <a:p>
          <a:endParaRPr lang="en-US"/>
        </a:p>
      </dgm:t>
    </dgm:pt>
    <dgm:pt modelId="{81D3178C-57C7-4EFE-AFF5-E1A7228BC054}">
      <dgm:prSet phldrT="[Text]" phldr="1"/>
      <dgm:spPr/>
      <dgm:t>
        <a:bodyPr/>
        <a:lstStyle/>
        <a:p>
          <a:endParaRPr lang="en-US"/>
        </a:p>
      </dgm:t>
    </dgm:pt>
    <dgm:pt modelId="{943A90F8-768B-48CB-916A-907A7B8675F3}" type="parTrans" cxnId="{DE4F18C8-E122-4C39-9600-FBFCD4E4B775}">
      <dgm:prSet/>
      <dgm:spPr/>
      <dgm:t>
        <a:bodyPr/>
        <a:lstStyle/>
        <a:p>
          <a:endParaRPr lang="en-US"/>
        </a:p>
      </dgm:t>
    </dgm:pt>
    <dgm:pt modelId="{CF6A12EB-4353-447A-A193-95491BB50C29}" type="sibTrans" cxnId="{DE4F18C8-E122-4C39-9600-FBFCD4E4B775}">
      <dgm:prSet/>
      <dgm:spPr/>
      <dgm:t>
        <a:bodyPr/>
        <a:lstStyle/>
        <a:p>
          <a:endParaRPr lang="en-US"/>
        </a:p>
      </dgm:t>
    </dgm:pt>
    <dgm:pt modelId="{AEE123AA-2321-4D91-8045-234BF87934D3}">
      <dgm:prSet phldrT="[Text]" phldr="1"/>
      <dgm:spPr/>
      <dgm:t>
        <a:bodyPr/>
        <a:lstStyle/>
        <a:p>
          <a:endParaRPr lang="en-US"/>
        </a:p>
      </dgm:t>
    </dgm:pt>
    <dgm:pt modelId="{68B205B6-97A6-4521-9ED9-741C423E98A7}" type="parTrans" cxnId="{9488013D-0215-4226-8B30-628D231D523C}">
      <dgm:prSet/>
      <dgm:spPr/>
      <dgm:t>
        <a:bodyPr/>
        <a:lstStyle/>
        <a:p>
          <a:endParaRPr lang="en-US"/>
        </a:p>
      </dgm:t>
    </dgm:pt>
    <dgm:pt modelId="{D5EFFE00-1E96-4A92-A22E-EA52FE76E76E}" type="sibTrans" cxnId="{9488013D-0215-4226-8B30-628D231D523C}">
      <dgm:prSet/>
      <dgm:spPr/>
      <dgm:t>
        <a:bodyPr/>
        <a:lstStyle/>
        <a:p>
          <a:endParaRPr lang="en-US"/>
        </a:p>
      </dgm:t>
    </dgm:pt>
    <dgm:pt modelId="{46334F58-3FD9-4C60-B39D-D9D6135B3B37}">
      <dgm:prSet phldrT="[Text]" phldr="1"/>
      <dgm:spPr/>
      <dgm:t>
        <a:bodyPr/>
        <a:lstStyle/>
        <a:p>
          <a:endParaRPr lang="en-US"/>
        </a:p>
      </dgm:t>
    </dgm:pt>
    <dgm:pt modelId="{3790119A-BC82-4F22-85AD-B9C62820982C}" type="parTrans" cxnId="{7EC320CE-4A56-4196-9283-154514B9A9FD}">
      <dgm:prSet/>
      <dgm:spPr/>
      <dgm:t>
        <a:bodyPr/>
        <a:lstStyle/>
        <a:p>
          <a:endParaRPr lang="en-US"/>
        </a:p>
      </dgm:t>
    </dgm:pt>
    <dgm:pt modelId="{C98D8C3E-09E6-4F99-A9A9-3609DE662606}" type="sibTrans" cxnId="{7EC320CE-4A56-4196-9283-154514B9A9FD}">
      <dgm:prSet/>
      <dgm:spPr/>
      <dgm:t>
        <a:bodyPr/>
        <a:lstStyle/>
        <a:p>
          <a:endParaRPr lang="en-US"/>
        </a:p>
      </dgm:t>
    </dgm:pt>
    <dgm:pt modelId="{A92F393A-4823-4B00-BC6B-EA20C3E30B4F}">
      <dgm:prSet phldrT="[Text]" phldr="1"/>
      <dgm:spPr/>
      <dgm:t>
        <a:bodyPr/>
        <a:lstStyle/>
        <a:p>
          <a:endParaRPr lang="en-US"/>
        </a:p>
      </dgm:t>
    </dgm:pt>
    <dgm:pt modelId="{D8B7C111-270A-49A3-9C9B-DE69E2807C92}" type="parTrans" cxnId="{D242CF92-77D7-443D-8723-CCED205CB2A5}">
      <dgm:prSet/>
      <dgm:spPr/>
      <dgm:t>
        <a:bodyPr/>
        <a:lstStyle/>
        <a:p>
          <a:endParaRPr lang="en-US"/>
        </a:p>
      </dgm:t>
    </dgm:pt>
    <dgm:pt modelId="{395E9505-8722-40EB-87A0-6A9BDC2812C8}" type="sibTrans" cxnId="{D242CF92-77D7-443D-8723-CCED205CB2A5}">
      <dgm:prSet/>
      <dgm:spPr/>
      <dgm:t>
        <a:bodyPr/>
        <a:lstStyle/>
        <a:p>
          <a:endParaRPr lang="en-US"/>
        </a:p>
      </dgm:t>
    </dgm:pt>
    <dgm:pt modelId="{941B70C9-0B05-431A-AF50-C7258048EED6}">
      <dgm:prSet phldrT="[Text]" phldr="1"/>
      <dgm:spPr/>
      <dgm:t>
        <a:bodyPr/>
        <a:lstStyle/>
        <a:p>
          <a:endParaRPr lang="en-US"/>
        </a:p>
      </dgm:t>
    </dgm:pt>
    <dgm:pt modelId="{64F493FB-DD95-4E1B-BBAE-91B857A543F4}" type="parTrans" cxnId="{22DE47FC-0353-4295-A30D-AB10C3F7CCCF}">
      <dgm:prSet/>
      <dgm:spPr/>
      <dgm:t>
        <a:bodyPr/>
        <a:lstStyle/>
        <a:p>
          <a:endParaRPr lang="en-US"/>
        </a:p>
      </dgm:t>
    </dgm:pt>
    <dgm:pt modelId="{28CBBC70-544D-4A9C-A8A8-7D11B3C299DE}" type="sibTrans" cxnId="{22DE47FC-0353-4295-A30D-AB10C3F7CCCF}">
      <dgm:prSet/>
      <dgm:spPr/>
      <dgm:t>
        <a:bodyPr/>
        <a:lstStyle/>
        <a:p>
          <a:endParaRPr lang="en-US"/>
        </a:p>
      </dgm:t>
    </dgm:pt>
    <dgm:pt modelId="{C642CD3A-C2A8-40EB-AA1F-0D60387B7C06}">
      <dgm:prSet phldrT="[Text]" phldr="1"/>
      <dgm:spPr/>
      <dgm:t>
        <a:bodyPr/>
        <a:lstStyle/>
        <a:p>
          <a:endParaRPr lang="en-US"/>
        </a:p>
      </dgm:t>
    </dgm:pt>
    <dgm:pt modelId="{A2DFAD45-CCF1-4787-A74F-DBA5FA9B1C18}" type="parTrans" cxnId="{C9FE7EB6-4B76-4D79-9A5E-0FD9B8811821}">
      <dgm:prSet/>
      <dgm:spPr/>
      <dgm:t>
        <a:bodyPr/>
        <a:lstStyle/>
        <a:p>
          <a:endParaRPr lang="en-US"/>
        </a:p>
      </dgm:t>
    </dgm:pt>
    <dgm:pt modelId="{6F5D2846-2723-466D-A418-7F452860AF9F}" type="sibTrans" cxnId="{C9FE7EB6-4B76-4D79-9A5E-0FD9B8811821}">
      <dgm:prSet/>
      <dgm:spPr/>
      <dgm:t>
        <a:bodyPr/>
        <a:lstStyle/>
        <a:p>
          <a:endParaRPr lang="en-US"/>
        </a:p>
      </dgm:t>
    </dgm:pt>
    <dgm:pt modelId="{C6B9EF18-93ED-49DC-9681-4E44FDE478CC}" type="pres">
      <dgm:prSet presAssocID="{7DAEF88E-F378-4129-B6AC-D294C37CEED7}" presName="Name0" presStyleCnt="0">
        <dgm:presLayoutVars>
          <dgm:dir/>
          <dgm:animLvl val="lvl"/>
          <dgm:resizeHandles val="exact"/>
        </dgm:presLayoutVars>
      </dgm:prSet>
      <dgm:spPr/>
    </dgm:pt>
    <dgm:pt modelId="{5A8F5857-3894-4D81-BEA8-23D31A33BBBE}" type="pres">
      <dgm:prSet presAssocID="{86E955D2-E06A-4D5C-A1DE-5055B638AC67}" presName="composite" presStyleCnt="0"/>
      <dgm:spPr/>
    </dgm:pt>
    <dgm:pt modelId="{A6A545C7-A95C-4DF5-A5DA-0946D56221A1}" type="pres">
      <dgm:prSet presAssocID="{86E955D2-E06A-4D5C-A1DE-5055B638AC67}" presName="parTx" presStyleLbl="alignNode1" presStyleIdx="0" presStyleCnt="3">
        <dgm:presLayoutVars>
          <dgm:chMax val="0"/>
          <dgm:chPref val="0"/>
          <dgm:bulletEnabled val="1"/>
        </dgm:presLayoutVars>
      </dgm:prSet>
      <dgm:spPr/>
    </dgm:pt>
    <dgm:pt modelId="{D97FDB91-C3B6-45D7-917F-FE455BF4E00A}" type="pres">
      <dgm:prSet presAssocID="{86E955D2-E06A-4D5C-A1DE-5055B638AC67}" presName="desTx" presStyleLbl="alignAccFollowNode1" presStyleIdx="0" presStyleCnt="3">
        <dgm:presLayoutVars>
          <dgm:bulletEnabled val="1"/>
        </dgm:presLayoutVars>
      </dgm:prSet>
      <dgm:spPr/>
    </dgm:pt>
    <dgm:pt modelId="{8257D031-5204-40D8-BF0F-64877A031101}" type="pres">
      <dgm:prSet presAssocID="{5E40B865-0ECD-4932-8F3F-393423C68BB2}" presName="space" presStyleCnt="0"/>
      <dgm:spPr/>
    </dgm:pt>
    <dgm:pt modelId="{20C92D24-960B-4C56-BADB-1F9B5EE183E9}" type="pres">
      <dgm:prSet presAssocID="{81D3178C-57C7-4EFE-AFF5-E1A7228BC054}" presName="composite" presStyleCnt="0"/>
      <dgm:spPr/>
    </dgm:pt>
    <dgm:pt modelId="{12E49D71-40F9-422E-8791-64ECF026FD27}" type="pres">
      <dgm:prSet presAssocID="{81D3178C-57C7-4EFE-AFF5-E1A7228BC054}" presName="parTx" presStyleLbl="alignNode1" presStyleIdx="1" presStyleCnt="3">
        <dgm:presLayoutVars>
          <dgm:chMax val="0"/>
          <dgm:chPref val="0"/>
          <dgm:bulletEnabled val="1"/>
        </dgm:presLayoutVars>
      </dgm:prSet>
      <dgm:spPr/>
    </dgm:pt>
    <dgm:pt modelId="{D691D3B7-BCDD-4E65-9648-207E34241016}" type="pres">
      <dgm:prSet presAssocID="{81D3178C-57C7-4EFE-AFF5-E1A7228BC054}" presName="desTx" presStyleLbl="alignAccFollowNode1" presStyleIdx="1" presStyleCnt="3">
        <dgm:presLayoutVars>
          <dgm:bulletEnabled val="1"/>
        </dgm:presLayoutVars>
      </dgm:prSet>
      <dgm:spPr/>
    </dgm:pt>
    <dgm:pt modelId="{D97EA30B-6B82-480A-BBD1-3EFE45E5D933}" type="pres">
      <dgm:prSet presAssocID="{CF6A12EB-4353-447A-A193-95491BB50C29}" presName="space" presStyleCnt="0"/>
      <dgm:spPr/>
    </dgm:pt>
    <dgm:pt modelId="{F6D9FD51-3E08-4D1A-B187-64CE156E6CFD}" type="pres">
      <dgm:prSet presAssocID="{A92F393A-4823-4B00-BC6B-EA20C3E30B4F}" presName="composite" presStyleCnt="0"/>
      <dgm:spPr/>
    </dgm:pt>
    <dgm:pt modelId="{C170EDF4-13F9-4353-8CB3-41A10949C27E}" type="pres">
      <dgm:prSet presAssocID="{A92F393A-4823-4B00-BC6B-EA20C3E30B4F}" presName="parTx" presStyleLbl="alignNode1" presStyleIdx="2" presStyleCnt="3">
        <dgm:presLayoutVars>
          <dgm:chMax val="0"/>
          <dgm:chPref val="0"/>
          <dgm:bulletEnabled val="1"/>
        </dgm:presLayoutVars>
      </dgm:prSet>
      <dgm:spPr/>
    </dgm:pt>
    <dgm:pt modelId="{7CC3C03B-5FD1-47F4-B67B-927463DC6C4F}" type="pres">
      <dgm:prSet presAssocID="{A92F393A-4823-4B00-BC6B-EA20C3E30B4F}" presName="desTx" presStyleLbl="alignAccFollowNode1" presStyleIdx="2" presStyleCnt="3">
        <dgm:presLayoutVars>
          <dgm:bulletEnabled val="1"/>
        </dgm:presLayoutVars>
      </dgm:prSet>
      <dgm:spPr/>
    </dgm:pt>
  </dgm:ptLst>
  <dgm:cxnLst>
    <dgm:cxn modelId="{51213912-21B1-4747-A71D-0479DA2CB2C9}" type="presOf" srcId="{4DF82F27-1CD1-4FC7-BAA2-16937C165CD4}" destId="{D97FDB91-C3B6-45D7-917F-FE455BF4E00A}" srcOrd="0" destOrd="0" presId="urn:microsoft.com/office/officeart/2005/8/layout/hList1"/>
    <dgm:cxn modelId="{00219017-56D3-458B-A9A6-4130746E60F1}" type="presOf" srcId="{941B70C9-0B05-431A-AF50-C7258048EED6}" destId="{7CC3C03B-5FD1-47F4-B67B-927463DC6C4F}" srcOrd="0" destOrd="0" presId="urn:microsoft.com/office/officeart/2005/8/layout/hList1"/>
    <dgm:cxn modelId="{8AFA4825-EFFB-4D63-ABB8-BEB74FF6016F}" type="presOf" srcId="{7DAEF88E-F378-4129-B6AC-D294C37CEED7}" destId="{C6B9EF18-93ED-49DC-9681-4E44FDE478CC}" srcOrd="0" destOrd="0" presId="urn:microsoft.com/office/officeart/2005/8/layout/hList1"/>
    <dgm:cxn modelId="{851C1E3A-8A36-470D-B770-DF07832B88B1}" type="presOf" srcId="{A92F393A-4823-4B00-BC6B-EA20C3E30B4F}" destId="{C170EDF4-13F9-4353-8CB3-41A10949C27E}" srcOrd="0" destOrd="0" presId="urn:microsoft.com/office/officeart/2005/8/layout/hList1"/>
    <dgm:cxn modelId="{9488013D-0215-4226-8B30-628D231D523C}" srcId="{81D3178C-57C7-4EFE-AFF5-E1A7228BC054}" destId="{AEE123AA-2321-4D91-8045-234BF87934D3}" srcOrd="0" destOrd="0" parTransId="{68B205B6-97A6-4521-9ED9-741C423E98A7}" sibTransId="{D5EFFE00-1E96-4A92-A22E-EA52FE76E76E}"/>
    <dgm:cxn modelId="{7B9BBF5C-FC36-43AA-A8DF-14CAB02493A4}" type="presOf" srcId="{B1C87CF7-8BC1-4441-8EEB-29C2A63948D8}" destId="{D97FDB91-C3B6-45D7-917F-FE455BF4E00A}" srcOrd="0" destOrd="1" presId="urn:microsoft.com/office/officeart/2005/8/layout/hList1"/>
    <dgm:cxn modelId="{983F785E-B92F-4115-9EBC-23A5146DCC92}" type="presOf" srcId="{86E955D2-E06A-4D5C-A1DE-5055B638AC67}" destId="{A6A545C7-A95C-4DF5-A5DA-0946D56221A1}" srcOrd="0" destOrd="0" presId="urn:microsoft.com/office/officeart/2005/8/layout/hList1"/>
    <dgm:cxn modelId="{D4CB1471-0F86-474C-8CD9-51F4B9CB5A3B}" type="presOf" srcId="{81D3178C-57C7-4EFE-AFF5-E1A7228BC054}" destId="{12E49D71-40F9-422E-8791-64ECF026FD27}" srcOrd="0" destOrd="0" presId="urn:microsoft.com/office/officeart/2005/8/layout/hList1"/>
    <dgm:cxn modelId="{77D57B75-29B6-4B56-9E0D-99ADEC754C05}" srcId="{86E955D2-E06A-4D5C-A1DE-5055B638AC67}" destId="{B1C87CF7-8BC1-4441-8EEB-29C2A63948D8}" srcOrd="1" destOrd="0" parTransId="{CCC4F619-5B05-424C-9965-0FA00A9E7638}" sibTransId="{E34D10CF-7459-4A91-9E14-0832F81F99EB}"/>
    <dgm:cxn modelId="{D242CF92-77D7-443D-8723-CCED205CB2A5}" srcId="{7DAEF88E-F378-4129-B6AC-D294C37CEED7}" destId="{A92F393A-4823-4B00-BC6B-EA20C3E30B4F}" srcOrd="2" destOrd="0" parTransId="{D8B7C111-270A-49A3-9C9B-DE69E2807C92}" sibTransId="{395E9505-8722-40EB-87A0-6A9BDC2812C8}"/>
    <dgm:cxn modelId="{6A8E749A-F1CC-4DEB-8300-9120C8E13CF4}" type="presOf" srcId="{46334F58-3FD9-4C60-B39D-D9D6135B3B37}" destId="{D691D3B7-BCDD-4E65-9648-207E34241016}" srcOrd="0" destOrd="1" presId="urn:microsoft.com/office/officeart/2005/8/layout/hList1"/>
    <dgm:cxn modelId="{C9FE7EB6-4B76-4D79-9A5E-0FD9B8811821}" srcId="{A92F393A-4823-4B00-BC6B-EA20C3E30B4F}" destId="{C642CD3A-C2A8-40EB-AA1F-0D60387B7C06}" srcOrd="1" destOrd="0" parTransId="{A2DFAD45-CCF1-4787-A74F-DBA5FA9B1C18}" sibTransId="{6F5D2846-2723-466D-A418-7F452860AF9F}"/>
    <dgm:cxn modelId="{DE4F18C8-E122-4C39-9600-FBFCD4E4B775}" srcId="{7DAEF88E-F378-4129-B6AC-D294C37CEED7}" destId="{81D3178C-57C7-4EFE-AFF5-E1A7228BC054}" srcOrd="1" destOrd="0" parTransId="{943A90F8-768B-48CB-916A-907A7B8675F3}" sibTransId="{CF6A12EB-4353-447A-A193-95491BB50C29}"/>
    <dgm:cxn modelId="{95C80ACD-74B2-4266-8010-CA487B8F9C79}" type="presOf" srcId="{C642CD3A-C2A8-40EB-AA1F-0D60387B7C06}" destId="{7CC3C03B-5FD1-47F4-B67B-927463DC6C4F}" srcOrd="0" destOrd="1" presId="urn:microsoft.com/office/officeart/2005/8/layout/hList1"/>
    <dgm:cxn modelId="{7EC320CE-4A56-4196-9283-154514B9A9FD}" srcId="{81D3178C-57C7-4EFE-AFF5-E1A7228BC054}" destId="{46334F58-3FD9-4C60-B39D-D9D6135B3B37}" srcOrd="1" destOrd="0" parTransId="{3790119A-BC82-4F22-85AD-B9C62820982C}" sibTransId="{C98D8C3E-09E6-4F99-A9A9-3609DE662606}"/>
    <dgm:cxn modelId="{F6742ED5-AA5E-43E3-A8B2-17DDC4A84338}" type="presOf" srcId="{AEE123AA-2321-4D91-8045-234BF87934D3}" destId="{D691D3B7-BCDD-4E65-9648-207E34241016}" srcOrd="0" destOrd="0" presId="urn:microsoft.com/office/officeart/2005/8/layout/hList1"/>
    <dgm:cxn modelId="{04F0B6E3-3411-4EC3-9E4E-7BA872583D44}" srcId="{7DAEF88E-F378-4129-B6AC-D294C37CEED7}" destId="{86E955D2-E06A-4D5C-A1DE-5055B638AC67}" srcOrd="0" destOrd="0" parTransId="{2FF65A9A-A6C7-486B-955F-5309E3D54B5D}" sibTransId="{5E40B865-0ECD-4932-8F3F-393423C68BB2}"/>
    <dgm:cxn modelId="{45A907FA-90FE-40FD-8DF5-D753793B1FC5}" srcId="{86E955D2-E06A-4D5C-A1DE-5055B638AC67}" destId="{4DF82F27-1CD1-4FC7-BAA2-16937C165CD4}" srcOrd="0" destOrd="0" parTransId="{6CE9CA1A-F69C-418A-8F8E-441BFFF604A6}" sibTransId="{A0164802-EEBE-4146-A8AC-C9BEBDEDF919}"/>
    <dgm:cxn modelId="{22DE47FC-0353-4295-A30D-AB10C3F7CCCF}" srcId="{A92F393A-4823-4B00-BC6B-EA20C3E30B4F}" destId="{941B70C9-0B05-431A-AF50-C7258048EED6}" srcOrd="0" destOrd="0" parTransId="{64F493FB-DD95-4E1B-BBAE-91B857A543F4}" sibTransId="{28CBBC70-544D-4A9C-A8A8-7D11B3C299DE}"/>
    <dgm:cxn modelId="{2E1F93C6-28D8-4F96-94B6-8829DEA68CA8}" type="presParOf" srcId="{C6B9EF18-93ED-49DC-9681-4E44FDE478CC}" destId="{5A8F5857-3894-4D81-BEA8-23D31A33BBBE}" srcOrd="0" destOrd="0" presId="urn:microsoft.com/office/officeart/2005/8/layout/hList1"/>
    <dgm:cxn modelId="{802D1B47-AC25-4929-9BE5-EFA097BF1A9D}" type="presParOf" srcId="{5A8F5857-3894-4D81-BEA8-23D31A33BBBE}" destId="{A6A545C7-A95C-4DF5-A5DA-0946D56221A1}" srcOrd="0" destOrd="0" presId="urn:microsoft.com/office/officeart/2005/8/layout/hList1"/>
    <dgm:cxn modelId="{8CAA317F-0671-491A-BCE0-F29589E91E0F}" type="presParOf" srcId="{5A8F5857-3894-4D81-BEA8-23D31A33BBBE}" destId="{D97FDB91-C3B6-45D7-917F-FE455BF4E00A}" srcOrd="1" destOrd="0" presId="urn:microsoft.com/office/officeart/2005/8/layout/hList1"/>
    <dgm:cxn modelId="{A6529946-5C9D-4DF3-94C8-250DDA9CD9FE}" type="presParOf" srcId="{C6B9EF18-93ED-49DC-9681-4E44FDE478CC}" destId="{8257D031-5204-40D8-BF0F-64877A031101}" srcOrd="1" destOrd="0" presId="urn:microsoft.com/office/officeart/2005/8/layout/hList1"/>
    <dgm:cxn modelId="{0ADA3744-E74C-4DF5-AA33-A0230A119806}" type="presParOf" srcId="{C6B9EF18-93ED-49DC-9681-4E44FDE478CC}" destId="{20C92D24-960B-4C56-BADB-1F9B5EE183E9}" srcOrd="2" destOrd="0" presId="urn:microsoft.com/office/officeart/2005/8/layout/hList1"/>
    <dgm:cxn modelId="{435E748E-4681-433C-9609-BD5A2B9C503F}" type="presParOf" srcId="{20C92D24-960B-4C56-BADB-1F9B5EE183E9}" destId="{12E49D71-40F9-422E-8791-64ECF026FD27}" srcOrd="0" destOrd="0" presId="urn:microsoft.com/office/officeart/2005/8/layout/hList1"/>
    <dgm:cxn modelId="{32ACB12F-0651-48F8-B7AC-64AC6FDF5B7C}" type="presParOf" srcId="{20C92D24-960B-4C56-BADB-1F9B5EE183E9}" destId="{D691D3B7-BCDD-4E65-9648-207E34241016}" srcOrd="1" destOrd="0" presId="urn:microsoft.com/office/officeart/2005/8/layout/hList1"/>
    <dgm:cxn modelId="{51CDEC2A-DCCB-4566-8E58-488DC7CCBA23}" type="presParOf" srcId="{C6B9EF18-93ED-49DC-9681-4E44FDE478CC}" destId="{D97EA30B-6B82-480A-BBD1-3EFE45E5D933}" srcOrd="3" destOrd="0" presId="urn:microsoft.com/office/officeart/2005/8/layout/hList1"/>
    <dgm:cxn modelId="{DAC4FB17-62EA-4F71-A8AC-C4F113F0D1B1}" type="presParOf" srcId="{C6B9EF18-93ED-49DC-9681-4E44FDE478CC}" destId="{F6D9FD51-3E08-4D1A-B187-64CE156E6CFD}" srcOrd="4" destOrd="0" presId="urn:microsoft.com/office/officeart/2005/8/layout/hList1"/>
    <dgm:cxn modelId="{2BE9573E-89C3-4A80-958A-B81015AAECD4}" type="presParOf" srcId="{F6D9FD51-3E08-4D1A-B187-64CE156E6CFD}" destId="{C170EDF4-13F9-4353-8CB3-41A10949C27E}" srcOrd="0" destOrd="0" presId="urn:microsoft.com/office/officeart/2005/8/layout/hList1"/>
    <dgm:cxn modelId="{05C30317-9939-45BA-9F7E-B5857D17FAAF}" type="presParOf" srcId="{F6D9FD51-3E08-4D1A-B187-64CE156E6CFD}" destId="{7CC3C03B-5FD1-47F4-B67B-927463DC6C4F}"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232" y="0"/>
          <a:ext cx="5804296" cy="1828800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304800" tIns="304800" rIns="304800" bIns="304800" numCol="1" spcCol="1270" anchor="ctr" anchorCtr="0">
          <a:noAutofit/>
        </a:bodyPr>
        <a:lstStyle/>
        <a:p>
          <a:pPr marL="0" lvl="0" indent="0" algn="ctr" defTabSz="3556000">
            <a:lnSpc>
              <a:spcPct val="90000"/>
            </a:lnSpc>
            <a:spcBef>
              <a:spcPct val="0"/>
            </a:spcBef>
            <a:spcAft>
              <a:spcPct val="35000"/>
            </a:spcAft>
            <a:buNone/>
          </a:pPr>
          <a:r>
            <a:rPr lang="en-US" sz="8000" kern="1200" dirty="0"/>
            <a:t>Upstream processes</a:t>
          </a:r>
        </a:p>
      </dsp:txBody>
      <dsp:txXfrm>
        <a:off x="2232" y="0"/>
        <a:ext cx="5804296" cy="5486400"/>
      </dsp:txXfrm>
    </dsp:sp>
    <dsp:sp modelId="{54F1DE13-A77D-41ED-9A21-719A49794EF8}">
      <dsp:nvSpPr>
        <dsp:cNvPr id="0" name=""/>
        <dsp:cNvSpPr/>
      </dsp:nvSpPr>
      <dsp:spPr>
        <a:xfrm>
          <a:off x="582662" y="5491088"/>
          <a:ext cx="4643437"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Acquire to dispose</a:t>
          </a:r>
        </a:p>
      </dsp:txBody>
      <dsp:txXfrm>
        <a:off x="613220" y="5521646"/>
        <a:ext cx="4582321" cy="982206"/>
      </dsp:txXfrm>
    </dsp:sp>
    <dsp:sp modelId="{68F6C712-4D3D-44DB-AD16-6AE89D2F0016}">
      <dsp:nvSpPr>
        <dsp:cNvPr id="0" name=""/>
        <dsp:cNvSpPr/>
      </dsp:nvSpPr>
      <dsp:spPr>
        <a:xfrm>
          <a:off x="582662" y="6694921"/>
          <a:ext cx="4643437"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Case to resolution</a:t>
          </a:r>
        </a:p>
      </dsp:txBody>
      <dsp:txXfrm>
        <a:off x="613220" y="6725479"/>
        <a:ext cx="4582321" cy="982206"/>
      </dsp:txXfrm>
    </dsp:sp>
    <dsp:sp modelId="{A2E8EFDE-AC50-43F0-9F7D-88F1DF3AF370}">
      <dsp:nvSpPr>
        <dsp:cNvPr id="0" name=""/>
        <dsp:cNvSpPr/>
      </dsp:nvSpPr>
      <dsp:spPr>
        <a:xfrm>
          <a:off x="582662" y="7898755"/>
          <a:ext cx="4643437"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Forecast to plan</a:t>
          </a:r>
        </a:p>
      </dsp:txBody>
      <dsp:txXfrm>
        <a:off x="613220" y="7929313"/>
        <a:ext cx="4582321" cy="982206"/>
      </dsp:txXfrm>
    </dsp:sp>
    <dsp:sp modelId="{F47C4380-1B15-494F-AC88-A42109A5B027}">
      <dsp:nvSpPr>
        <dsp:cNvPr id="0" name=""/>
        <dsp:cNvSpPr/>
      </dsp:nvSpPr>
      <dsp:spPr>
        <a:xfrm>
          <a:off x="582662" y="9102588"/>
          <a:ext cx="4643437"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Order to cash</a:t>
          </a:r>
          <a:endParaRPr lang="en-US" sz="2400" kern="1200" dirty="0"/>
        </a:p>
      </dsp:txBody>
      <dsp:txXfrm>
        <a:off x="613220" y="9133146"/>
        <a:ext cx="4582321" cy="982206"/>
      </dsp:txXfrm>
    </dsp:sp>
    <dsp:sp modelId="{80F6ADCC-B380-4BB9-87BF-F825DE81415F}">
      <dsp:nvSpPr>
        <dsp:cNvPr id="0" name=""/>
        <dsp:cNvSpPr/>
      </dsp:nvSpPr>
      <dsp:spPr>
        <a:xfrm>
          <a:off x="582662" y="10306422"/>
          <a:ext cx="4643437"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Plan to produce</a:t>
          </a:r>
        </a:p>
      </dsp:txBody>
      <dsp:txXfrm>
        <a:off x="613220" y="10336980"/>
        <a:ext cx="4582321" cy="982206"/>
      </dsp:txXfrm>
    </dsp:sp>
    <dsp:sp modelId="{3D892BC2-5D60-4EDF-82B8-33B84F4876C8}">
      <dsp:nvSpPr>
        <dsp:cNvPr id="0" name=""/>
        <dsp:cNvSpPr/>
      </dsp:nvSpPr>
      <dsp:spPr>
        <a:xfrm>
          <a:off x="582662" y="11510255"/>
          <a:ext cx="4643437"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Procure to pay</a:t>
          </a:r>
        </a:p>
      </dsp:txBody>
      <dsp:txXfrm>
        <a:off x="613220" y="11540813"/>
        <a:ext cx="4582321" cy="982206"/>
      </dsp:txXfrm>
    </dsp:sp>
    <dsp:sp modelId="{F28C4931-B4FD-47EC-946E-80395EB756BC}">
      <dsp:nvSpPr>
        <dsp:cNvPr id="0" name=""/>
        <dsp:cNvSpPr/>
      </dsp:nvSpPr>
      <dsp:spPr>
        <a:xfrm>
          <a:off x="582662" y="12714089"/>
          <a:ext cx="4643437"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Product and service lifecycle management</a:t>
          </a:r>
        </a:p>
      </dsp:txBody>
      <dsp:txXfrm>
        <a:off x="613220" y="12744647"/>
        <a:ext cx="4582321" cy="982206"/>
      </dsp:txXfrm>
    </dsp:sp>
    <dsp:sp modelId="{4921721F-4467-42CB-80B9-4B9FA1C52AA1}">
      <dsp:nvSpPr>
        <dsp:cNvPr id="0" name=""/>
        <dsp:cNvSpPr/>
      </dsp:nvSpPr>
      <dsp:spPr>
        <a:xfrm>
          <a:off x="582662" y="13917922"/>
          <a:ext cx="4643437"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Project to profit</a:t>
          </a:r>
        </a:p>
      </dsp:txBody>
      <dsp:txXfrm>
        <a:off x="613220" y="13948480"/>
        <a:ext cx="4582321" cy="982206"/>
      </dsp:txXfrm>
    </dsp:sp>
    <dsp:sp modelId="{1BB94DBA-16AE-4EB2-A575-2BD10695A7A8}">
      <dsp:nvSpPr>
        <dsp:cNvPr id="0" name=""/>
        <dsp:cNvSpPr/>
      </dsp:nvSpPr>
      <dsp:spPr>
        <a:xfrm>
          <a:off x="582662" y="15121756"/>
          <a:ext cx="4643437"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Record to report</a:t>
          </a:r>
        </a:p>
      </dsp:txBody>
      <dsp:txXfrm>
        <a:off x="613220" y="15152314"/>
        <a:ext cx="4582321" cy="982206"/>
      </dsp:txXfrm>
    </dsp:sp>
    <dsp:sp modelId="{975601FA-F2BA-47F2-9DE6-52D75C1D47A9}">
      <dsp:nvSpPr>
        <dsp:cNvPr id="0" name=""/>
        <dsp:cNvSpPr/>
      </dsp:nvSpPr>
      <dsp:spPr>
        <a:xfrm>
          <a:off x="582662" y="16325589"/>
          <a:ext cx="4643437"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Service to cash</a:t>
          </a:r>
        </a:p>
      </dsp:txBody>
      <dsp:txXfrm>
        <a:off x="613220" y="16356147"/>
        <a:ext cx="4582321" cy="982206"/>
      </dsp:txXfrm>
    </dsp:sp>
    <dsp:sp modelId="{C9F1157A-A497-49AB-9F56-585DF37546DD}">
      <dsp:nvSpPr>
        <dsp:cNvPr id="0" name=""/>
        <dsp:cNvSpPr/>
      </dsp:nvSpPr>
      <dsp:spPr>
        <a:xfrm>
          <a:off x="6241851" y="0"/>
          <a:ext cx="5804296" cy="1828800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4320" tIns="274320" rIns="274320" bIns="274320" numCol="1" spcCol="1270" anchor="ctr" anchorCtr="0">
          <a:noAutofit/>
        </a:bodyPr>
        <a:lstStyle/>
        <a:p>
          <a:pPr marL="0" lvl="0" indent="0" algn="ctr" defTabSz="3200400">
            <a:lnSpc>
              <a:spcPct val="90000"/>
            </a:lnSpc>
            <a:spcBef>
              <a:spcPct val="0"/>
            </a:spcBef>
            <a:spcAft>
              <a:spcPct val="35000"/>
            </a:spcAft>
            <a:buNone/>
          </a:pPr>
          <a:r>
            <a:rPr lang="en-US" sz="7200" kern="1200" dirty="0"/>
            <a:t>Hire to retire</a:t>
          </a:r>
        </a:p>
      </dsp:txBody>
      <dsp:txXfrm>
        <a:off x="6241851" y="0"/>
        <a:ext cx="5804296" cy="5486400"/>
      </dsp:txXfrm>
    </dsp:sp>
    <dsp:sp modelId="{36E67E17-F15E-4EBE-B647-BE115CE034F4}">
      <dsp:nvSpPr>
        <dsp:cNvPr id="0" name=""/>
        <dsp:cNvSpPr/>
      </dsp:nvSpPr>
      <dsp:spPr>
        <a:xfrm>
          <a:off x="6822281" y="5491757"/>
          <a:ext cx="4643437" cy="116085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Plan and recruit your workforce</a:t>
          </a:r>
        </a:p>
      </dsp:txBody>
      <dsp:txXfrm>
        <a:off x="6856281" y="5525757"/>
        <a:ext cx="4575437" cy="1092859"/>
      </dsp:txXfrm>
    </dsp:sp>
    <dsp:sp modelId="{6C51C4A0-FC44-4D18-B70B-17136D566479}">
      <dsp:nvSpPr>
        <dsp:cNvPr id="0" name=""/>
        <dsp:cNvSpPr/>
      </dsp:nvSpPr>
      <dsp:spPr>
        <a:xfrm>
          <a:off x="6822281" y="6831210"/>
          <a:ext cx="4643437" cy="116085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Onboard and manage the employee lifecycle</a:t>
          </a:r>
        </a:p>
      </dsp:txBody>
      <dsp:txXfrm>
        <a:off x="6856281" y="6865210"/>
        <a:ext cx="4575437" cy="1092859"/>
      </dsp:txXfrm>
    </dsp:sp>
    <dsp:sp modelId="{622BADA8-B486-4D75-8FB8-3D5DC62A38A1}">
      <dsp:nvSpPr>
        <dsp:cNvPr id="0" name=""/>
        <dsp:cNvSpPr/>
      </dsp:nvSpPr>
      <dsp:spPr>
        <a:xfrm>
          <a:off x="6822281" y="8170664"/>
          <a:ext cx="4643437" cy="116085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Manage employee performance and growth</a:t>
          </a:r>
        </a:p>
      </dsp:txBody>
      <dsp:txXfrm>
        <a:off x="6856281" y="8204664"/>
        <a:ext cx="4575437" cy="1092859"/>
      </dsp:txXfrm>
    </dsp:sp>
    <dsp:sp modelId="{AC32515B-BF45-4A88-B990-AD1D109D8336}">
      <dsp:nvSpPr>
        <dsp:cNvPr id="0" name=""/>
        <dsp:cNvSpPr/>
      </dsp:nvSpPr>
      <dsp:spPr>
        <a:xfrm>
          <a:off x="6822281" y="9510117"/>
          <a:ext cx="4643437" cy="116085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Manage occupational health and safety</a:t>
          </a:r>
        </a:p>
      </dsp:txBody>
      <dsp:txXfrm>
        <a:off x="6856281" y="9544117"/>
        <a:ext cx="4575437" cy="1092859"/>
      </dsp:txXfrm>
    </dsp:sp>
    <dsp:sp modelId="{A0C29FEA-D860-4230-96D9-1D7CB0CFCF48}">
      <dsp:nvSpPr>
        <dsp:cNvPr id="0" name=""/>
        <dsp:cNvSpPr/>
      </dsp:nvSpPr>
      <dsp:spPr>
        <a:xfrm>
          <a:off x="6822281" y="10849570"/>
          <a:ext cx="4643437" cy="116085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Administer employee and manager requests</a:t>
          </a:r>
        </a:p>
      </dsp:txBody>
      <dsp:txXfrm>
        <a:off x="6856281" y="10883570"/>
        <a:ext cx="4575437" cy="1092859"/>
      </dsp:txXfrm>
    </dsp:sp>
    <dsp:sp modelId="{75E6779C-0089-4D58-8BE5-A2F308629B88}">
      <dsp:nvSpPr>
        <dsp:cNvPr id="0" name=""/>
        <dsp:cNvSpPr/>
      </dsp:nvSpPr>
      <dsp:spPr>
        <a:xfrm>
          <a:off x="6822281" y="12189023"/>
          <a:ext cx="4643437" cy="116085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Manage employee benefits and compensation</a:t>
          </a:r>
        </a:p>
      </dsp:txBody>
      <dsp:txXfrm>
        <a:off x="6856281" y="12223023"/>
        <a:ext cx="4575437" cy="1092859"/>
      </dsp:txXfrm>
    </dsp:sp>
    <dsp:sp modelId="{7133616B-682A-4920-AF9D-64504653FBE2}">
      <dsp:nvSpPr>
        <dsp:cNvPr id="0" name=""/>
        <dsp:cNvSpPr/>
      </dsp:nvSpPr>
      <dsp:spPr>
        <a:xfrm>
          <a:off x="6822281" y="13528476"/>
          <a:ext cx="4643437" cy="116085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Manage employee time and attendance</a:t>
          </a:r>
        </a:p>
      </dsp:txBody>
      <dsp:txXfrm>
        <a:off x="6856281" y="13562476"/>
        <a:ext cx="4575437" cy="1092859"/>
      </dsp:txXfrm>
    </dsp:sp>
    <dsp:sp modelId="{D7B2A1AA-DC2F-441B-9F75-18760C35E5A6}">
      <dsp:nvSpPr>
        <dsp:cNvPr id="0" name=""/>
        <dsp:cNvSpPr/>
      </dsp:nvSpPr>
      <dsp:spPr>
        <a:xfrm>
          <a:off x="6822281" y="14867929"/>
          <a:ext cx="4643437" cy="116085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Pay employees </a:t>
          </a:r>
        </a:p>
      </dsp:txBody>
      <dsp:txXfrm>
        <a:off x="6856281" y="14901929"/>
        <a:ext cx="4575437" cy="1092859"/>
      </dsp:txXfrm>
    </dsp:sp>
    <dsp:sp modelId="{76C60DE5-EAE8-4242-B600-E5E0BE97479C}">
      <dsp:nvSpPr>
        <dsp:cNvPr id="0" name=""/>
        <dsp:cNvSpPr/>
      </dsp:nvSpPr>
      <dsp:spPr>
        <a:xfrm>
          <a:off x="6822281" y="16207382"/>
          <a:ext cx="4643437" cy="116085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Manage travel and expenses </a:t>
          </a:r>
        </a:p>
      </dsp:txBody>
      <dsp:txXfrm>
        <a:off x="6856281" y="16241382"/>
        <a:ext cx="4575437" cy="1092859"/>
      </dsp:txXfrm>
    </dsp:sp>
    <dsp:sp modelId="{4FE73880-E4EC-4D19-80AF-B8C2846A64EF}">
      <dsp:nvSpPr>
        <dsp:cNvPr id="0" name=""/>
        <dsp:cNvSpPr/>
      </dsp:nvSpPr>
      <dsp:spPr>
        <a:xfrm>
          <a:off x="12481470" y="0"/>
          <a:ext cx="5804296" cy="1828800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4320" tIns="274320" rIns="274320" bIns="274320" numCol="1" spcCol="1270" anchor="ctr" anchorCtr="0">
          <a:noAutofit/>
        </a:bodyPr>
        <a:lstStyle/>
        <a:p>
          <a:pPr marL="0" lvl="0" indent="0" algn="ctr" defTabSz="3200400">
            <a:lnSpc>
              <a:spcPct val="90000"/>
            </a:lnSpc>
            <a:spcBef>
              <a:spcPct val="0"/>
            </a:spcBef>
            <a:spcAft>
              <a:spcPct val="35000"/>
            </a:spcAft>
            <a:buNone/>
          </a:pPr>
          <a:r>
            <a:rPr lang="en-US" sz="7200" kern="1200" dirty="0"/>
            <a:t>Downstream processes</a:t>
          </a:r>
        </a:p>
      </dsp:txBody>
      <dsp:txXfrm>
        <a:off x="12481470" y="0"/>
        <a:ext cx="5804296" cy="5486400"/>
      </dsp:txXfrm>
    </dsp:sp>
    <dsp:sp modelId="{C2223CB6-AB81-4B6F-8601-DB1B133485FA}">
      <dsp:nvSpPr>
        <dsp:cNvPr id="0" name=""/>
        <dsp:cNvSpPr/>
      </dsp:nvSpPr>
      <dsp:spPr>
        <a:xfrm>
          <a:off x="13061900" y="5489581"/>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Acquire to dispose</a:t>
          </a:r>
        </a:p>
      </dsp:txBody>
      <dsp:txXfrm>
        <a:off x="13089653" y="5517334"/>
        <a:ext cx="4587931" cy="892045"/>
      </dsp:txXfrm>
    </dsp:sp>
    <dsp:sp modelId="{6F6E604D-6E09-4CFB-A3D7-10D33ADE53F1}">
      <dsp:nvSpPr>
        <dsp:cNvPr id="0" name=""/>
        <dsp:cNvSpPr/>
      </dsp:nvSpPr>
      <dsp:spPr>
        <a:xfrm>
          <a:off x="13061900" y="6582909"/>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Case to resolution</a:t>
          </a:r>
        </a:p>
      </dsp:txBody>
      <dsp:txXfrm>
        <a:off x="13089653" y="6610662"/>
        <a:ext cx="4587931" cy="892045"/>
      </dsp:txXfrm>
    </dsp:sp>
    <dsp:sp modelId="{002CD002-DAE1-4401-B46C-B7156C408F19}">
      <dsp:nvSpPr>
        <dsp:cNvPr id="0" name=""/>
        <dsp:cNvSpPr/>
      </dsp:nvSpPr>
      <dsp:spPr>
        <a:xfrm>
          <a:off x="13061900" y="7676238"/>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Forecast to plan</a:t>
          </a:r>
        </a:p>
      </dsp:txBody>
      <dsp:txXfrm>
        <a:off x="13089653" y="7703991"/>
        <a:ext cx="4587931" cy="892045"/>
      </dsp:txXfrm>
    </dsp:sp>
    <dsp:sp modelId="{F08B9EBE-C993-4DB4-9EAE-688947254C99}">
      <dsp:nvSpPr>
        <dsp:cNvPr id="0" name=""/>
        <dsp:cNvSpPr/>
      </dsp:nvSpPr>
      <dsp:spPr>
        <a:xfrm>
          <a:off x="13061900" y="8769567"/>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Inventory to deliver</a:t>
          </a:r>
        </a:p>
      </dsp:txBody>
      <dsp:txXfrm>
        <a:off x="13089653" y="8797320"/>
        <a:ext cx="4587931" cy="892045"/>
      </dsp:txXfrm>
    </dsp:sp>
    <dsp:sp modelId="{8CFA628D-1377-49BF-9E77-0E4FF5960F61}">
      <dsp:nvSpPr>
        <dsp:cNvPr id="0" name=""/>
        <dsp:cNvSpPr/>
      </dsp:nvSpPr>
      <dsp:spPr>
        <a:xfrm>
          <a:off x="13061900" y="9862895"/>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Order to cash</a:t>
          </a:r>
        </a:p>
      </dsp:txBody>
      <dsp:txXfrm>
        <a:off x="13089653" y="9890648"/>
        <a:ext cx="4587931" cy="892045"/>
      </dsp:txXfrm>
    </dsp:sp>
    <dsp:sp modelId="{0CC8C7C0-8C4C-42E8-BDB2-AEB2B19DC3F8}">
      <dsp:nvSpPr>
        <dsp:cNvPr id="0" name=""/>
        <dsp:cNvSpPr/>
      </dsp:nvSpPr>
      <dsp:spPr>
        <a:xfrm>
          <a:off x="13061900" y="10956224"/>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Plan to produce</a:t>
          </a:r>
        </a:p>
      </dsp:txBody>
      <dsp:txXfrm>
        <a:off x="13089653" y="10983977"/>
        <a:ext cx="4587931" cy="892045"/>
      </dsp:txXfrm>
    </dsp:sp>
    <dsp:sp modelId="{3F437D77-7F88-4539-881F-AE4432E4730B}">
      <dsp:nvSpPr>
        <dsp:cNvPr id="0" name=""/>
        <dsp:cNvSpPr/>
      </dsp:nvSpPr>
      <dsp:spPr>
        <a:xfrm>
          <a:off x="13061900" y="12049552"/>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Procure to pay</a:t>
          </a:r>
        </a:p>
      </dsp:txBody>
      <dsp:txXfrm>
        <a:off x="13089653" y="12077305"/>
        <a:ext cx="4587931" cy="892045"/>
      </dsp:txXfrm>
    </dsp:sp>
    <dsp:sp modelId="{68E18853-DD95-4883-AAE6-6C22FF0D6084}">
      <dsp:nvSpPr>
        <dsp:cNvPr id="0" name=""/>
        <dsp:cNvSpPr/>
      </dsp:nvSpPr>
      <dsp:spPr>
        <a:xfrm>
          <a:off x="13061900" y="13142881"/>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Product and service lifecycle management</a:t>
          </a:r>
        </a:p>
      </dsp:txBody>
      <dsp:txXfrm>
        <a:off x="13089653" y="13170634"/>
        <a:ext cx="4587931" cy="892045"/>
      </dsp:txXfrm>
    </dsp:sp>
    <dsp:sp modelId="{2D56F178-703E-428F-A830-936127EDEAFC}">
      <dsp:nvSpPr>
        <dsp:cNvPr id="0" name=""/>
        <dsp:cNvSpPr/>
      </dsp:nvSpPr>
      <dsp:spPr>
        <a:xfrm>
          <a:off x="13061900" y="14236210"/>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Project to profit</a:t>
          </a:r>
        </a:p>
      </dsp:txBody>
      <dsp:txXfrm>
        <a:off x="13089653" y="14263963"/>
        <a:ext cx="4587931" cy="892045"/>
      </dsp:txXfrm>
    </dsp:sp>
    <dsp:sp modelId="{08F93D9B-C811-41C9-8658-588332AC26CF}">
      <dsp:nvSpPr>
        <dsp:cNvPr id="0" name=""/>
        <dsp:cNvSpPr/>
      </dsp:nvSpPr>
      <dsp:spPr>
        <a:xfrm>
          <a:off x="13061900" y="15329538"/>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Record to report</a:t>
          </a:r>
        </a:p>
      </dsp:txBody>
      <dsp:txXfrm>
        <a:off x="13089653" y="15357291"/>
        <a:ext cx="4587931" cy="892045"/>
      </dsp:txXfrm>
    </dsp:sp>
    <dsp:sp modelId="{BCC4AC4C-4E94-439D-A64E-6B4504E641D6}">
      <dsp:nvSpPr>
        <dsp:cNvPr id="0" name=""/>
        <dsp:cNvSpPr/>
      </dsp:nvSpPr>
      <dsp:spPr>
        <a:xfrm>
          <a:off x="13061900" y="16422867"/>
          <a:ext cx="4643437" cy="94755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Service to cash</a:t>
          </a:r>
        </a:p>
      </dsp:txBody>
      <dsp:txXfrm>
        <a:off x="13089653" y="16450620"/>
        <a:ext cx="4587931" cy="8920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51EA57-6057-4FAA-99CF-6ABE9E1CEEDE}">
      <dsp:nvSpPr>
        <dsp:cNvPr id="0" name=""/>
        <dsp:cNvSpPr/>
      </dsp:nvSpPr>
      <dsp:spPr>
        <a:xfrm>
          <a:off x="5680695" y="1033860"/>
          <a:ext cx="796408" cy="91440"/>
        </a:xfrm>
        <a:custGeom>
          <a:avLst/>
          <a:gdLst/>
          <a:ahLst/>
          <a:cxnLst/>
          <a:rect l="0" t="0" r="0" b="0"/>
          <a:pathLst>
            <a:path>
              <a:moveTo>
                <a:pt x="0" y="45720"/>
              </a:moveTo>
              <a:lnTo>
                <a:pt x="796408"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DK" sz="500" kern="1200"/>
        </a:p>
      </dsp:txBody>
      <dsp:txXfrm>
        <a:off x="6058224" y="1075445"/>
        <a:ext cx="41350" cy="8270"/>
      </dsp:txXfrm>
    </dsp:sp>
    <dsp:sp modelId="{1F12AF09-5181-47D0-8B09-4CBE722F35FF}">
      <dsp:nvSpPr>
        <dsp:cNvPr id="0" name=""/>
        <dsp:cNvSpPr/>
      </dsp:nvSpPr>
      <dsp:spPr>
        <a:xfrm>
          <a:off x="2086808" y="873"/>
          <a:ext cx="3595687" cy="2157412"/>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DK" sz="6500" kern="1200" dirty="0"/>
        </a:p>
      </dsp:txBody>
      <dsp:txXfrm>
        <a:off x="2086808" y="873"/>
        <a:ext cx="3595687" cy="2157412"/>
      </dsp:txXfrm>
    </dsp:sp>
    <dsp:sp modelId="{AC7BEFD1-72F1-4C2B-8959-DF433444B556}">
      <dsp:nvSpPr>
        <dsp:cNvPr id="0" name=""/>
        <dsp:cNvSpPr/>
      </dsp:nvSpPr>
      <dsp:spPr>
        <a:xfrm>
          <a:off x="3884651" y="2156486"/>
          <a:ext cx="4422695" cy="796408"/>
        </a:xfrm>
        <a:custGeom>
          <a:avLst/>
          <a:gdLst/>
          <a:ahLst/>
          <a:cxnLst/>
          <a:rect l="0" t="0" r="0" b="0"/>
          <a:pathLst>
            <a:path>
              <a:moveTo>
                <a:pt x="4422695" y="0"/>
              </a:moveTo>
              <a:lnTo>
                <a:pt x="4422695" y="415304"/>
              </a:lnTo>
              <a:lnTo>
                <a:pt x="0" y="415304"/>
              </a:lnTo>
              <a:lnTo>
                <a:pt x="0" y="796408"/>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DK" sz="500" kern="1200"/>
        </a:p>
      </dsp:txBody>
      <dsp:txXfrm>
        <a:off x="5983515" y="2550555"/>
        <a:ext cx="224967" cy="8270"/>
      </dsp:txXfrm>
    </dsp:sp>
    <dsp:sp modelId="{F84E69A5-E453-4AFF-9F70-AD021535896B}">
      <dsp:nvSpPr>
        <dsp:cNvPr id="0" name=""/>
        <dsp:cNvSpPr/>
      </dsp:nvSpPr>
      <dsp:spPr>
        <a:xfrm>
          <a:off x="6509503" y="873"/>
          <a:ext cx="3595687" cy="2157412"/>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DK" sz="6500" kern="1200"/>
        </a:p>
      </dsp:txBody>
      <dsp:txXfrm>
        <a:off x="6509503" y="873"/>
        <a:ext cx="3595687" cy="2157412"/>
      </dsp:txXfrm>
    </dsp:sp>
    <dsp:sp modelId="{99560054-1A1A-4A2A-A7F2-80B88B1897A3}">
      <dsp:nvSpPr>
        <dsp:cNvPr id="0" name=""/>
        <dsp:cNvSpPr/>
      </dsp:nvSpPr>
      <dsp:spPr>
        <a:xfrm>
          <a:off x="5680695" y="4018280"/>
          <a:ext cx="796408" cy="91440"/>
        </a:xfrm>
        <a:custGeom>
          <a:avLst/>
          <a:gdLst/>
          <a:ahLst/>
          <a:cxnLst/>
          <a:rect l="0" t="0" r="0" b="0"/>
          <a:pathLst>
            <a:path>
              <a:moveTo>
                <a:pt x="0" y="45720"/>
              </a:moveTo>
              <a:lnTo>
                <a:pt x="796408"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DK" sz="500" kern="1200"/>
        </a:p>
      </dsp:txBody>
      <dsp:txXfrm>
        <a:off x="6058224" y="4059865"/>
        <a:ext cx="41350" cy="8270"/>
      </dsp:txXfrm>
    </dsp:sp>
    <dsp:sp modelId="{D9B95A1D-DC17-432B-8544-7A67FFF354B0}">
      <dsp:nvSpPr>
        <dsp:cNvPr id="0" name=""/>
        <dsp:cNvSpPr/>
      </dsp:nvSpPr>
      <dsp:spPr>
        <a:xfrm>
          <a:off x="2086808" y="2985294"/>
          <a:ext cx="3595687" cy="2157412"/>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DK" sz="6500" kern="1200"/>
        </a:p>
      </dsp:txBody>
      <dsp:txXfrm>
        <a:off x="2086808" y="2985294"/>
        <a:ext cx="3595687" cy="2157412"/>
      </dsp:txXfrm>
    </dsp:sp>
    <dsp:sp modelId="{F324AF9C-1C74-4C73-BDF7-6813EEE36B91}">
      <dsp:nvSpPr>
        <dsp:cNvPr id="0" name=""/>
        <dsp:cNvSpPr/>
      </dsp:nvSpPr>
      <dsp:spPr>
        <a:xfrm>
          <a:off x="3884651" y="5140906"/>
          <a:ext cx="4422695" cy="796408"/>
        </a:xfrm>
        <a:custGeom>
          <a:avLst/>
          <a:gdLst/>
          <a:ahLst/>
          <a:cxnLst/>
          <a:rect l="0" t="0" r="0" b="0"/>
          <a:pathLst>
            <a:path>
              <a:moveTo>
                <a:pt x="4422695" y="0"/>
              </a:moveTo>
              <a:lnTo>
                <a:pt x="4422695" y="415304"/>
              </a:lnTo>
              <a:lnTo>
                <a:pt x="0" y="415304"/>
              </a:lnTo>
              <a:lnTo>
                <a:pt x="0" y="796408"/>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DK" sz="500" kern="1200"/>
        </a:p>
      </dsp:txBody>
      <dsp:txXfrm>
        <a:off x="5983515" y="5534975"/>
        <a:ext cx="224967" cy="8270"/>
      </dsp:txXfrm>
    </dsp:sp>
    <dsp:sp modelId="{27A8398E-EA13-4D90-9B04-D1D537637E31}">
      <dsp:nvSpPr>
        <dsp:cNvPr id="0" name=""/>
        <dsp:cNvSpPr/>
      </dsp:nvSpPr>
      <dsp:spPr>
        <a:xfrm>
          <a:off x="6509503" y="2985294"/>
          <a:ext cx="3595687" cy="2157412"/>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DK" sz="6500" kern="1200"/>
        </a:p>
      </dsp:txBody>
      <dsp:txXfrm>
        <a:off x="6509503" y="2985294"/>
        <a:ext cx="3595687" cy="2157412"/>
      </dsp:txXfrm>
    </dsp:sp>
    <dsp:sp modelId="{DD1B3FDB-80EC-4597-BDB0-5BB001BB1B6C}">
      <dsp:nvSpPr>
        <dsp:cNvPr id="0" name=""/>
        <dsp:cNvSpPr/>
      </dsp:nvSpPr>
      <dsp:spPr>
        <a:xfrm>
          <a:off x="2086808" y="5969714"/>
          <a:ext cx="3595687" cy="2157412"/>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endParaRPr lang="en-DK" sz="6500" kern="1200"/>
        </a:p>
      </dsp:txBody>
      <dsp:txXfrm>
        <a:off x="2086808" y="5969714"/>
        <a:ext cx="3595687" cy="21574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545C7-A95C-4DF5-A5DA-0946D56221A1}">
      <dsp:nvSpPr>
        <dsp:cNvPr id="0" name=""/>
        <dsp:cNvSpPr/>
      </dsp:nvSpPr>
      <dsp:spPr>
        <a:xfrm>
          <a:off x="3809" y="1937570"/>
          <a:ext cx="3714749" cy="148589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239776" rIns="419608" bIns="239776" numCol="1" spcCol="1270" anchor="ctr" anchorCtr="0">
          <a:noAutofit/>
        </a:bodyPr>
        <a:lstStyle/>
        <a:p>
          <a:pPr marL="0" lvl="0" indent="0" algn="ctr" defTabSz="2622550">
            <a:lnSpc>
              <a:spcPct val="90000"/>
            </a:lnSpc>
            <a:spcBef>
              <a:spcPct val="0"/>
            </a:spcBef>
            <a:spcAft>
              <a:spcPct val="35000"/>
            </a:spcAft>
            <a:buNone/>
          </a:pPr>
          <a:endParaRPr lang="en-US" sz="5900" kern="1200"/>
        </a:p>
      </dsp:txBody>
      <dsp:txXfrm>
        <a:off x="3809" y="1937570"/>
        <a:ext cx="3714749" cy="1485899"/>
      </dsp:txXfrm>
    </dsp:sp>
    <dsp:sp modelId="{D97FDB91-C3B6-45D7-917F-FE455BF4E00A}">
      <dsp:nvSpPr>
        <dsp:cNvPr id="0" name=""/>
        <dsp:cNvSpPr/>
      </dsp:nvSpPr>
      <dsp:spPr>
        <a:xfrm>
          <a:off x="3809" y="3423470"/>
          <a:ext cx="3714749" cy="276696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4706" tIns="314706" rIns="419608" bIns="472059" numCol="1" spcCol="1270" anchor="t" anchorCtr="0">
          <a:noAutofit/>
        </a:bodyPr>
        <a:lstStyle/>
        <a:p>
          <a:pPr marL="285750" lvl="1" indent="-285750" algn="l" defTabSz="2622550">
            <a:lnSpc>
              <a:spcPct val="90000"/>
            </a:lnSpc>
            <a:spcBef>
              <a:spcPct val="0"/>
            </a:spcBef>
            <a:spcAft>
              <a:spcPct val="15000"/>
            </a:spcAft>
            <a:buChar char="•"/>
          </a:pPr>
          <a:endParaRPr lang="en-US" sz="5900" kern="1200"/>
        </a:p>
        <a:p>
          <a:pPr marL="285750" lvl="1" indent="-285750" algn="l" defTabSz="2622550">
            <a:lnSpc>
              <a:spcPct val="90000"/>
            </a:lnSpc>
            <a:spcBef>
              <a:spcPct val="0"/>
            </a:spcBef>
            <a:spcAft>
              <a:spcPct val="15000"/>
            </a:spcAft>
            <a:buChar char="•"/>
          </a:pPr>
          <a:endParaRPr lang="en-US" sz="5900" kern="1200"/>
        </a:p>
      </dsp:txBody>
      <dsp:txXfrm>
        <a:off x="3809" y="3423470"/>
        <a:ext cx="3714749" cy="2766960"/>
      </dsp:txXfrm>
    </dsp:sp>
    <dsp:sp modelId="{12E49D71-40F9-422E-8791-64ECF026FD27}">
      <dsp:nvSpPr>
        <dsp:cNvPr id="0" name=""/>
        <dsp:cNvSpPr/>
      </dsp:nvSpPr>
      <dsp:spPr>
        <a:xfrm>
          <a:off x="4238624" y="1937570"/>
          <a:ext cx="3714749" cy="148589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239776" rIns="419608" bIns="239776" numCol="1" spcCol="1270" anchor="ctr" anchorCtr="0">
          <a:noAutofit/>
        </a:bodyPr>
        <a:lstStyle/>
        <a:p>
          <a:pPr marL="0" lvl="0" indent="0" algn="ctr" defTabSz="2622550">
            <a:lnSpc>
              <a:spcPct val="90000"/>
            </a:lnSpc>
            <a:spcBef>
              <a:spcPct val="0"/>
            </a:spcBef>
            <a:spcAft>
              <a:spcPct val="35000"/>
            </a:spcAft>
            <a:buNone/>
          </a:pPr>
          <a:endParaRPr lang="en-US" sz="5900" kern="1200"/>
        </a:p>
      </dsp:txBody>
      <dsp:txXfrm>
        <a:off x="4238624" y="1937570"/>
        <a:ext cx="3714749" cy="1485899"/>
      </dsp:txXfrm>
    </dsp:sp>
    <dsp:sp modelId="{D691D3B7-BCDD-4E65-9648-207E34241016}">
      <dsp:nvSpPr>
        <dsp:cNvPr id="0" name=""/>
        <dsp:cNvSpPr/>
      </dsp:nvSpPr>
      <dsp:spPr>
        <a:xfrm>
          <a:off x="4238624" y="3423470"/>
          <a:ext cx="3714749" cy="276696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4706" tIns="314706" rIns="419608" bIns="472059" numCol="1" spcCol="1270" anchor="t" anchorCtr="0">
          <a:noAutofit/>
        </a:bodyPr>
        <a:lstStyle/>
        <a:p>
          <a:pPr marL="285750" lvl="1" indent="-285750" algn="l" defTabSz="2622550">
            <a:lnSpc>
              <a:spcPct val="90000"/>
            </a:lnSpc>
            <a:spcBef>
              <a:spcPct val="0"/>
            </a:spcBef>
            <a:spcAft>
              <a:spcPct val="15000"/>
            </a:spcAft>
            <a:buChar char="•"/>
          </a:pPr>
          <a:endParaRPr lang="en-US" sz="5900" kern="1200"/>
        </a:p>
        <a:p>
          <a:pPr marL="285750" lvl="1" indent="-285750" algn="l" defTabSz="2622550">
            <a:lnSpc>
              <a:spcPct val="90000"/>
            </a:lnSpc>
            <a:spcBef>
              <a:spcPct val="0"/>
            </a:spcBef>
            <a:spcAft>
              <a:spcPct val="15000"/>
            </a:spcAft>
            <a:buChar char="•"/>
          </a:pPr>
          <a:endParaRPr lang="en-US" sz="5900" kern="1200"/>
        </a:p>
      </dsp:txBody>
      <dsp:txXfrm>
        <a:off x="4238624" y="3423470"/>
        <a:ext cx="3714749" cy="2766960"/>
      </dsp:txXfrm>
    </dsp:sp>
    <dsp:sp modelId="{C170EDF4-13F9-4353-8CB3-41A10949C27E}">
      <dsp:nvSpPr>
        <dsp:cNvPr id="0" name=""/>
        <dsp:cNvSpPr/>
      </dsp:nvSpPr>
      <dsp:spPr>
        <a:xfrm>
          <a:off x="8473439" y="1937570"/>
          <a:ext cx="3714749" cy="1485899"/>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608" tIns="239776" rIns="419608" bIns="239776" numCol="1" spcCol="1270" anchor="ctr" anchorCtr="0">
          <a:noAutofit/>
        </a:bodyPr>
        <a:lstStyle/>
        <a:p>
          <a:pPr marL="0" lvl="0" indent="0" algn="ctr" defTabSz="2622550">
            <a:lnSpc>
              <a:spcPct val="90000"/>
            </a:lnSpc>
            <a:spcBef>
              <a:spcPct val="0"/>
            </a:spcBef>
            <a:spcAft>
              <a:spcPct val="35000"/>
            </a:spcAft>
            <a:buNone/>
          </a:pPr>
          <a:endParaRPr lang="en-US" sz="5900" kern="1200"/>
        </a:p>
      </dsp:txBody>
      <dsp:txXfrm>
        <a:off x="8473439" y="1937570"/>
        <a:ext cx="3714749" cy="1485899"/>
      </dsp:txXfrm>
    </dsp:sp>
    <dsp:sp modelId="{7CC3C03B-5FD1-47F4-B67B-927463DC6C4F}">
      <dsp:nvSpPr>
        <dsp:cNvPr id="0" name=""/>
        <dsp:cNvSpPr/>
      </dsp:nvSpPr>
      <dsp:spPr>
        <a:xfrm>
          <a:off x="8473439" y="3423470"/>
          <a:ext cx="3714749" cy="276696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4706" tIns="314706" rIns="419608" bIns="472059" numCol="1" spcCol="1270" anchor="t" anchorCtr="0">
          <a:noAutofit/>
        </a:bodyPr>
        <a:lstStyle/>
        <a:p>
          <a:pPr marL="285750" lvl="1" indent="-285750" algn="l" defTabSz="2622550">
            <a:lnSpc>
              <a:spcPct val="90000"/>
            </a:lnSpc>
            <a:spcBef>
              <a:spcPct val="0"/>
            </a:spcBef>
            <a:spcAft>
              <a:spcPct val="15000"/>
            </a:spcAft>
            <a:buChar char="•"/>
          </a:pPr>
          <a:endParaRPr lang="en-US" sz="5900" kern="1200"/>
        </a:p>
        <a:p>
          <a:pPr marL="285750" lvl="1" indent="-285750" algn="l" defTabSz="2622550">
            <a:lnSpc>
              <a:spcPct val="90000"/>
            </a:lnSpc>
            <a:spcBef>
              <a:spcPct val="0"/>
            </a:spcBef>
            <a:spcAft>
              <a:spcPct val="15000"/>
            </a:spcAft>
            <a:buChar char="•"/>
          </a:pPr>
          <a:endParaRPr lang="en-US" sz="5900" kern="1200"/>
        </a:p>
      </dsp:txBody>
      <dsp:txXfrm>
        <a:off x="8473439" y="3423470"/>
        <a:ext cx="3714749" cy="276696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5/1/2023 11:44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5/1/2023 11:35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5/1/2023 12:54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474778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685800"/>
            <a:ext cx="3429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5/1/2023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685800"/>
            <a:ext cx="3429000" cy="34290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5/1/2023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255619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5/1/2023 11:35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2298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5/1/2023 11:44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22985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flow diagram template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5/1/2023 11:35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649909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 art list sample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5/1/2023 11:35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719058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685800"/>
            <a:ext cx="3429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5/1/2023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050778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685800"/>
            <a:ext cx="3429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079D02-5D34-4786-9834-A1F44E52D535}" type="slidenum">
              <a:rPr lang="en-US" smtClean="0"/>
              <a:t>7</a:t>
            </a:fld>
            <a:endParaRPr lang="en-US" dirty="0"/>
          </a:p>
        </p:txBody>
      </p:sp>
      <p:sp>
        <p:nvSpPr>
          <p:cNvPr id="5" name="Date Placeholder 4">
            <a:extLst>
              <a:ext uri="{FF2B5EF4-FFF2-40B4-BE49-F238E27FC236}">
                <a16:creationId xmlns:a16="http://schemas.microsoft.com/office/drawing/2014/main" id="{58E3CE72-94EE-4689-AB80-A0CFFB93F1EA}"/>
              </a:ext>
            </a:extLst>
          </p:cNvPr>
          <p:cNvSpPr>
            <a:spLocks noGrp="1"/>
          </p:cNvSpPr>
          <p:nvPr>
            <p:ph type="dt" idx="11"/>
          </p:nvPr>
        </p:nvSpPr>
        <p:spPr/>
        <p:txBody>
          <a:bodyPr/>
          <a:lstStyle/>
          <a:p>
            <a:fld id="{480C6978-FA11-423D-8FDA-CB59A4787224}" type="datetime8">
              <a:rPr lang="en-US" smtClean="0"/>
              <a:t>5/1/2023 11:35 AM</a:t>
            </a:fld>
            <a:endParaRPr lang="en-US" dirty="0"/>
          </a:p>
        </p:txBody>
      </p:sp>
      <p:sp>
        <p:nvSpPr>
          <p:cNvPr id="6" name="Footer Placeholder 5">
            <a:extLst>
              <a:ext uri="{FF2B5EF4-FFF2-40B4-BE49-F238E27FC236}">
                <a16:creationId xmlns:a16="http://schemas.microsoft.com/office/drawing/2014/main" id="{1AF229CA-F1E4-48C0-AD59-34CCFB3BE2A2}"/>
              </a:ext>
            </a:extLst>
          </p:cNvPr>
          <p:cNvSpPr>
            <a:spLocks noGrp="1"/>
          </p:cNvSpPr>
          <p:nvPr>
            <p:ph type="ftr" sz="quarter" idx="12"/>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Header Placeholder 6">
            <a:extLst>
              <a:ext uri="{FF2B5EF4-FFF2-40B4-BE49-F238E27FC236}">
                <a16:creationId xmlns:a16="http://schemas.microsoft.com/office/drawing/2014/main" id="{1C7DFC74-16C9-4146-B136-C825DE01E4DA}"/>
              </a:ext>
            </a:extLst>
          </p:cNvPr>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27410364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685800"/>
            <a:ext cx="3429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5/1/2023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8</a:t>
            </a:fld>
            <a:endParaRPr lang="en-US" dirty="0"/>
          </a:p>
        </p:txBody>
      </p:sp>
    </p:spTree>
    <p:extLst>
      <p:ext uri="{BB962C8B-B14F-4D97-AF65-F5344CB8AC3E}">
        <p14:creationId xmlns:p14="http://schemas.microsoft.com/office/powerpoint/2010/main" val="103154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685800"/>
            <a:ext cx="3429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1FF42D5-4657-4D58-A751-082C26315A19}" type="datetime8">
              <a:rPr lang="en-US" smtClean="0"/>
              <a:t>5/1/2023 11:35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3839382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1.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7BBF5B06_7807D9A.xml"/><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9.xml"/><Relationship Id="rId1" Type="http://schemas.openxmlformats.org/officeDocument/2006/relationships/slideLayout" Target="../slideLayouts/slideLayout24.xml"/><Relationship Id="rId6" Type="http://schemas.openxmlformats.org/officeDocument/2006/relationships/hyperlink" Target="https://support.office.com/en-US/article/Make-your-PowerPoint-presentations-accessible-6f7772b2-2f33-4bd2-8ca7-dae3b2b3ef25" TargetMode="External"/><Relationship Id="rId5" Type="http://schemas.openxmlformats.org/officeDocument/2006/relationships/image" Target="../media/image39.png"/><Relationship Id="rId4" Type="http://schemas.openxmlformats.org/officeDocument/2006/relationships/hyperlink" Target="http://www.paciellogroup.com/resources/contrastAnalyser"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g"/></Relationships>
</file>

<file path=ppt/slides/_rels/slide2.xml.rels><?xml version="1.0" encoding="UTF-8" standalone="yes"?>
<Relationships xmlns="http://schemas.openxmlformats.org/package/2006/relationships"><Relationship Id="rId3" Type="http://schemas.microsoft.com/office/2018/10/relationships/comments" Target="../comments/modernComment_7BBF5B01_5720250E.xml"/><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3" Type="http://schemas.microsoft.com/office/2018/10/relationships/comments" Target="../comments/modernComment_7BBF5B05_3529EA45.xml"/><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18/10/relationships/comments" Target="../comments/modernComment_7BBF5AFF_B28EE49.xml"/><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6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microsoft.com/office/2018/10/relationships/comments" Target="../comments/modernComment_7BBF5B00_627D4378.xml"/><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6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paciellogroup.com/resources/contrastanalyser/" TargetMode="External"/><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hyperlink" Target="https://microsoft.sharepoint.com/teams/BrandCentral/Guidelines/Microsoft_color_guidelines.pdf" TargetMode="External"/><Relationship Id="rId4" Type="http://schemas.openxmlformats.org/officeDocument/2006/relationships/hyperlink" Target="https://www.microsoft.com/enable/"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nvGraphicFramePr>
        <p:xfrm>
          <a:off x="0" y="0"/>
          <a:ext cx="18288000" cy="18288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5861274"/>
      </p:ext>
    </p:extLst>
  </p:cSld>
  <p:clrMapOvr>
    <a:masterClrMapping/>
  </p:clrMapOvr>
  <p:transition>
    <p:fade/>
  </p:transition>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1B027A59-96AF-406B-A5C9-5D24B253ED49}"/>
              </a:ext>
            </a:extLst>
          </p:cNvPr>
          <p:cNvSpPr>
            <a:spLocks noGrp="1"/>
          </p:cNvSpPr>
          <p:nvPr>
            <p:ph type="title"/>
          </p:nvPr>
        </p:nvSpPr>
        <p:spPr/>
        <p:txBody>
          <a:bodyPr/>
          <a:lstStyle/>
          <a:p>
            <a:r>
              <a:rPr lang="en-US" dirty="0"/>
              <a:t>Ensure slide content is accessible</a:t>
            </a:r>
          </a:p>
        </p:txBody>
      </p:sp>
      <p:sp>
        <p:nvSpPr>
          <p:cNvPr id="3" name="Accessiblity definition">
            <a:extLst>
              <a:ext uri="{FF2B5EF4-FFF2-40B4-BE49-F238E27FC236}">
                <a16:creationId xmlns:a16="http://schemas.microsoft.com/office/drawing/2014/main" id="{6514054D-2F19-4667-931D-9475B9BAADA8}"/>
              </a:ext>
            </a:extLst>
          </p:cNvPr>
          <p:cNvSpPr txBox="1">
            <a:spLocks/>
          </p:cNvSpPr>
          <p:nvPr/>
        </p:nvSpPr>
        <p:spPr>
          <a:xfrm>
            <a:off x="878685" y="5372105"/>
            <a:ext cx="16537781" cy="2492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800" dirty="0">
                <a:solidFill>
                  <a:schemeClr val="tx1"/>
                </a:solidFill>
              </a:rPr>
              <a:t>Take the following steps to create accessible content that everyone can consume effectively.</a:t>
            </a:r>
          </a:p>
        </p:txBody>
      </p:sp>
      <p:sp>
        <p:nvSpPr>
          <p:cNvPr id="37" name="Contrast instructions text box">
            <a:extLst>
              <a:ext uri="{FF2B5EF4-FFF2-40B4-BE49-F238E27FC236}">
                <a16:creationId xmlns:a16="http://schemas.microsoft.com/office/drawing/2014/main" id="{20DEDD7D-8FEA-4C76-9F0C-85F00716692E}"/>
              </a:ext>
            </a:extLst>
          </p:cNvPr>
          <p:cNvSpPr txBox="1">
            <a:spLocks/>
          </p:cNvSpPr>
          <p:nvPr/>
        </p:nvSpPr>
        <p:spPr>
          <a:xfrm>
            <a:off x="872969" y="6153152"/>
            <a:ext cx="2948940" cy="3013902"/>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371594">
              <a:lnSpc>
                <a:spcPct val="100000"/>
              </a:lnSpc>
              <a:spcBef>
                <a:spcPts val="0"/>
              </a:spcBef>
              <a:spcAft>
                <a:spcPts val="899"/>
              </a:spcAft>
              <a:buNone/>
              <a:defRPr/>
            </a:pPr>
            <a:r>
              <a:rPr lang="en-US" sz="2400" b="1" dirty="0">
                <a:solidFill>
                  <a:schemeClr val="tx1"/>
                </a:solidFill>
                <a:latin typeface="+mn-lt"/>
                <a:cs typeface="Segoe UI Semibold" panose="020B0702040204020203" pitchFamily="34" charset="0"/>
              </a:rPr>
              <a:t>Contrast</a:t>
            </a:r>
          </a:p>
          <a:p>
            <a:pPr marL="0" indent="0" defTabSz="1355783">
              <a:lnSpc>
                <a:spcPct val="100000"/>
              </a:lnSpc>
              <a:spcBef>
                <a:spcPts val="1162"/>
              </a:spcBef>
              <a:buNone/>
              <a:defRPr/>
            </a:pPr>
            <a:r>
              <a:rPr lang="en-US" sz="1800" dirty="0">
                <a:solidFill>
                  <a:schemeClr val="tx1"/>
                </a:solidFill>
                <a:latin typeface="Segoe UI" panose="020B0502040204020203" pitchFamily="34" charset="0"/>
                <a:cs typeface="Segoe UI" panose="020B0502040204020203" pitchFamily="34" charset="0"/>
              </a:rPr>
              <a:t>Use high contrast colors for maximum readability</a:t>
            </a:r>
          </a:p>
          <a:p>
            <a:pPr marL="0" indent="0" defTabSz="1355783">
              <a:lnSpc>
                <a:spcPct val="100000"/>
              </a:lnSpc>
              <a:spcBef>
                <a:spcPts val="871"/>
              </a:spcBef>
              <a:buNone/>
              <a:defRPr/>
            </a:pPr>
            <a:r>
              <a:rPr lang="en-US" sz="1800" dirty="0">
                <a:solidFill>
                  <a:schemeClr val="tx1"/>
                </a:solidFill>
                <a:latin typeface="Segoe UI" panose="020B0502040204020203" pitchFamily="34" charset="0"/>
                <a:cs typeface="Segoe UI" panose="020B0502040204020203" pitchFamily="34" charset="0"/>
              </a:rPr>
              <a:t>The recommended contrast ratio is at least 4.5:1</a:t>
            </a:r>
          </a:p>
          <a:p>
            <a:pPr marL="0" indent="0" defTabSz="1355783">
              <a:lnSpc>
                <a:spcPct val="100000"/>
              </a:lnSpc>
              <a:spcBef>
                <a:spcPts val="871"/>
              </a:spcBef>
              <a:buNone/>
              <a:defRPr/>
            </a:pPr>
            <a:endParaRPr lang="en-US" sz="1745" dirty="0">
              <a:gradFill>
                <a:gsLst>
                  <a:gs pos="15356">
                    <a:srgbClr val="1A1A1A"/>
                  </a:gs>
                  <a:gs pos="56000">
                    <a:srgbClr val="1A1A1A"/>
                  </a:gs>
                </a:gsLst>
                <a:lin ang="5400000" scaled="0"/>
              </a:gradFill>
              <a:latin typeface="Segoe UI" panose="020B0502040204020203" pitchFamily="34" charset="0"/>
            </a:endParaRPr>
          </a:p>
          <a:p>
            <a:pPr marL="0" indent="0" defTabSz="1355783">
              <a:lnSpc>
                <a:spcPct val="100000"/>
              </a:lnSpc>
              <a:spcBef>
                <a:spcPts val="871"/>
              </a:spcBef>
              <a:buNone/>
              <a:defRPr/>
            </a:pPr>
            <a:endParaRPr lang="en-US" sz="1745" dirty="0">
              <a:gradFill>
                <a:gsLst>
                  <a:gs pos="15356">
                    <a:srgbClr val="1A1A1A"/>
                  </a:gs>
                  <a:gs pos="56000">
                    <a:srgbClr val="1A1A1A"/>
                  </a:gs>
                </a:gsLst>
                <a:lin ang="5400000" scaled="0"/>
              </a:gradFill>
              <a:latin typeface="Segoe UI" panose="020B0502040204020203" pitchFamily="34" charset="0"/>
            </a:endParaRPr>
          </a:p>
          <a:p>
            <a:pPr marL="0" indent="0" defTabSz="1355783">
              <a:lnSpc>
                <a:spcPct val="100000"/>
              </a:lnSpc>
              <a:spcBef>
                <a:spcPts val="871"/>
              </a:spcBef>
              <a:buNone/>
              <a:defRPr/>
            </a:pPr>
            <a:endParaRPr lang="en-US" sz="1745" dirty="0">
              <a:gradFill>
                <a:gsLst>
                  <a:gs pos="15356">
                    <a:srgbClr val="1A1A1A"/>
                  </a:gs>
                  <a:gs pos="56000">
                    <a:srgbClr val="1A1A1A"/>
                  </a:gs>
                </a:gsLst>
                <a:lin ang="5400000" scaled="0"/>
              </a:gradFill>
              <a:latin typeface="Segoe UI" panose="020B0502040204020203" pitchFamily="34" charset="0"/>
            </a:endParaRPr>
          </a:p>
        </p:txBody>
      </p:sp>
      <p:pic>
        <p:nvPicPr>
          <p:cNvPr id="5" name="Text contrast example" descr="Contrast example&#10;&#10;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a:extLst>
              <a:ext uri="{FF2B5EF4-FFF2-40B4-BE49-F238E27FC236}">
                <a16:creationId xmlns:a16="http://schemas.microsoft.com/office/drawing/2014/main" id="{961B990F-5FB2-4B27-84E5-14D427CB6997}"/>
              </a:ext>
            </a:extLst>
          </p:cNvPr>
          <p:cNvPicPr>
            <a:picLocks noChangeAspect="1"/>
          </p:cNvPicPr>
          <p:nvPr/>
        </p:nvPicPr>
        <p:blipFill>
          <a:blip r:embed="rId3"/>
          <a:stretch>
            <a:fillRect/>
          </a:stretch>
        </p:blipFill>
        <p:spPr>
          <a:xfrm>
            <a:off x="873186" y="8225341"/>
            <a:ext cx="2935225" cy="704088"/>
          </a:xfrm>
          <a:prstGeom prst="rect">
            <a:avLst/>
          </a:prstGeom>
        </p:spPr>
      </p:pic>
      <p:sp>
        <p:nvSpPr>
          <p:cNvPr id="38" name="Contrast instructions text box">
            <a:extLst>
              <a:ext uri="{FF2B5EF4-FFF2-40B4-BE49-F238E27FC236}">
                <a16:creationId xmlns:a16="http://schemas.microsoft.com/office/drawing/2014/main" id="{2F4B2438-A3DB-41FC-8A90-FEBAB7AD5691}"/>
              </a:ext>
            </a:extLst>
          </p:cNvPr>
          <p:cNvSpPr txBox="1">
            <a:spLocks/>
          </p:cNvSpPr>
          <p:nvPr/>
        </p:nvSpPr>
        <p:spPr>
          <a:xfrm>
            <a:off x="872969" y="9221797"/>
            <a:ext cx="2948940" cy="113422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355783">
              <a:lnSpc>
                <a:spcPct val="100000"/>
              </a:lnSpc>
              <a:spcBef>
                <a:spcPts val="1745"/>
              </a:spcBef>
              <a:buNone/>
              <a:defRPr/>
            </a:pPr>
            <a:r>
              <a:rPr lang="en-US" sz="1800" b="1" dirty="0">
                <a:solidFill>
                  <a:schemeClr val="tx1"/>
                </a:solidFill>
                <a:latin typeface="Segoe UI" panose="020B0502040204020203" pitchFamily="34" charset="0"/>
                <a:cs typeface="Segoe UI" panose="020B0502040204020203" pitchFamily="34" charset="0"/>
              </a:rPr>
              <a:t>Color Contrast Analyzer</a:t>
            </a:r>
          </a:p>
          <a:p>
            <a:pPr marL="0" indent="0" defTabSz="1355783">
              <a:lnSpc>
                <a:spcPct val="110000"/>
              </a:lnSpc>
              <a:spcBef>
                <a:spcPts val="871"/>
              </a:spcBef>
              <a:buNone/>
              <a:defRPr/>
            </a:pPr>
            <a:r>
              <a:rPr lang="en-US" sz="1500" dirty="0">
                <a:solidFill>
                  <a:schemeClr val="tx1"/>
                </a:solidFill>
                <a:latin typeface="Segoe UI" panose="020B0502040204020203" pitchFamily="34" charset="0"/>
                <a:cs typeface="Segoe UI" panose="020B0502040204020203" pitchFamily="34" charset="0"/>
              </a:rPr>
              <a:t>Download this tool to determine the legibility of text and the contrast of visual elements</a:t>
            </a:r>
          </a:p>
        </p:txBody>
      </p:sp>
      <p:grpSp>
        <p:nvGrpSpPr>
          <p:cNvPr id="57" name="Download Button" descr="A blue block with the download symbol and text that reads &quot;Download&quot;. This is object has a link to http://www.paciellogroup.com/resources/contrastAnalyser" title="Color Contrast Analyzer link">
            <a:extLst>
              <a:ext uri="{FF2B5EF4-FFF2-40B4-BE49-F238E27FC236}">
                <a16:creationId xmlns:a16="http://schemas.microsoft.com/office/drawing/2014/main" id="{5DB1FF77-B404-417B-83F7-3CF7D11966A9}"/>
              </a:ext>
            </a:extLst>
          </p:cNvPr>
          <p:cNvGrpSpPr/>
          <p:nvPr/>
        </p:nvGrpSpPr>
        <p:grpSpPr>
          <a:xfrm>
            <a:off x="896304" y="10511012"/>
            <a:ext cx="2925604" cy="675804"/>
            <a:chOff x="490358" y="4919145"/>
            <a:chExt cx="2144219" cy="377150"/>
          </a:xfrm>
        </p:grpSpPr>
        <p:sp>
          <p:nvSpPr>
            <p:cNvPr id="58" name="Download label">
              <a:hlinkClick r:id="rId4"/>
              <a:extLst>
                <a:ext uri="{FF2B5EF4-FFF2-40B4-BE49-F238E27FC236}">
                  <a16:creationId xmlns:a16="http://schemas.microsoft.com/office/drawing/2014/main" id="{3815550E-8A48-41BD-A79B-0954654B269F}"/>
                </a:ext>
              </a:extLst>
            </p:cNvPr>
            <p:cNvSpPr txBox="1">
              <a:spLocks/>
            </p:cNvSpPr>
            <p:nvPr/>
          </p:nvSpPr>
          <p:spPr>
            <a:xfrm>
              <a:off x="490358" y="4919145"/>
              <a:ext cx="2144219" cy="377150"/>
            </a:xfrm>
            <a:prstGeom prst="rect">
              <a:avLst/>
            </a:prstGeom>
            <a:solidFill>
              <a:srgbClr val="0078D4"/>
            </a:solidFill>
          </p:spPr>
          <p:txBody>
            <a:bodyPr wrap="square" lIns="212650" tIns="212650" rIns="212650" bIns="212650"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355783">
                <a:lnSpc>
                  <a:spcPct val="100000"/>
                </a:lnSpc>
                <a:spcBef>
                  <a:spcPts val="0"/>
                </a:spcBef>
                <a:spcAft>
                  <a:spcPts val="871"/>
                </a:spcAft>
                <a:buNone/>
                <a:defRPr/>
              </a:pPr>
              <a:r>
                <a:rPr lang="en-US" sz="1601" b="1" dirty="0">
                  <a:solidFill>
                    <a:srgbClr val="FFFFFF"/>
                  </a:solidFill>
                  <a:latin typeface="Segoe UI" panose="020B0502040204020203" pitchFamily="34" charset="0"/>
                </a:rPr>
                <a:t>Download</a:t>
              </a:r>
            </a:p>
          </p:txBody>
        </p:sp>
        <p:sp>
          <p:nvSpPr>
            <p:cNvPr id="59" name="Download button">
              <a:extLst>
                <a:ext uri="{FF2B5EF4-FFF2-40B4-BE49-F238E27FC236}">
                  <a16:creationId xmlns:a16="http://schemas.microsoft.com/office/drawing/2014/main" id="{D9423BB1-426F-43D9-8EFE-F86CBCF6E146}"/>
                </a:ext>
              </a:extLst>
            </p:cNvPr>
            <p:cNvSpPr>
              <a:spLocks noChangeAspect="1" noEditPoints="1"/>
            </p:cNvSpPr>
            <p:nvPr/>
          </p:nvSpPr>
          <p:spPr bwMode="auto">
            <a:xfrm>
              <a:off x="950966" y="5020486"/>
              <a:ext cx="93930" cy="161766"/>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flat">
              <a:solidFill>
                <a:srgbClr val="FFFFFF"/>
              </a:solidFill>
              <a:prstDash val="solid"/>
              <a:miter lim="800000"/>
              <a:headEnd/>
              <a:tailEnd/>
            </a:ln>
          </p:spPr>
          <p:txBody>
            <a:bodyPr vert="horz" wrap="square" lIns="132906" tIns="66455" rIns="132906" bIns="66455" numCol="1" anchor="t" anchorCtr="0" compatLnSpc="1">
              <a:prstTxWarp prst="textNoShape">
                <a:avLst/>
              </a:prstTxWarp>
            </a:bodyPr>
            <a:lstStyle/>
            <a:p>
              <a:pPr defTabSz="1329077"/>
              <a:endParaRPr lang="en-US" sz="1308" dirty="0">
                <a:gradFill>
                  <a:gsLst>
                    <a:gs pos="15356">
                      <a:srgbClr val="1A1A1A"/>
                    </a:gs>
                    <a:gs pos="56000">
                      <a:srgbClr val="1A1A1A"/>
                    </a:gs>
                  </a:gsLst>
                  <a:lin ang="5400000" scaled="0"/>
                </a:gradFill>
                <a:latin typeface="Segoe UI" panose="020B0502040204020203" pitchFamily="34" charset="0"/>
              </a:endParaRPr>
            </a:p>
          </p:txBody>
        </p:sp>
      </p:grpSp>
      <p:sp>
        <p:nvSpPr>
          <p:cNvPr id="60" name="Shape &amp; color instruciton text box">
            <a:extLst>
              <a:ext uri="{FF2B5EF4-FFF2-40B4-BE49-F238E27FC236}">
                <a16:creationId xmlns:a16="http://schemas.microsoft.com/office/drawing/2014/main" id="{C2360DC8-3A46-4137-A4F2-FDA24265CA9D}"/>
              </a:ext>
            </a:extLst>
          </p:cNvPr>
          <p:cNvSpPr txBox="1">
            <a:spLocks/>
          </p:cNvSpPr>
          <p:nvPr/>
        </p:nvSpPr>
        <p:spPr>
          <a:xfrm>
            <a:off x="4265188" y="6153152"/>
            <a:ext cx="2948940" cy="2563907"/>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371594">
              <a:lnSpc>
                <a:spcPct val="100000"/>
              </a:lnSpc>
              <a:spcBef>
                <a:spcPts val="0"/>
              </a:spcBef>
              <a:spcAft>
                <a:spcPts val="899"/>
              </a:spcAft>
              <a:buNone/>
              <a:defRPr/>
            </a:pPr>
            <a:r>
              <a:rPr lang="en-US" sz="2400" b="1" dirty="0">
                <a:solidFill>
                  <a:schemeClr val="tx1"/>
                </a:solidFill>
                <a:latin typeface="+mn-lt"/>
                <a:cs typeface="Segoe UI Semibold" panose="020B0702040204020203" pitchFamily="34" charset="0"/>
              </a:rPr>
              <a:t>Shape and color</a:t>
            </a:r>
          </a:p>
          <a:p>
            <a:pPr marL="0" indent="0" defTabSz="1355783">
              <a:lnSpc>
                <a:spcPct val="100000"/>
              </a:lnSpc>
              <a:spcBef>
                <a:spcPts val="1162"/>
              </a:spcBef>
              <a:buNone/>
              <a:defRPr/>
            </a:pPr>
            <a:r>
              <a:rPr lang="en-US" sz="1800" dirty="0">
                <a:solidFill>
                  <a:schemeClr val="tx1"/>
                </a:solidFill>
                <a:latin typeface="Segoe UI" panose="020B0502040204020203" pitchFamily="34" charset="0"/>
                <a:cs typeface="Segoe UI" panose="020B0502040204020203" pitchFamily="34" charset="0"/>
              </a:rPr>
              <a:t>Use different shapes with a legend to indicate statuses to accommodate for color blindness</a:t>
            </a:r>
          </a:p>
          <a:p>
            <a:pPr marL="0" indent="0" defTabSz="1355783">
              <a:lnSpc>
                <a:spcPct val="100000"/>
              </a:lnSpc>
              <a:spcBef>
                <a:spcPts val="1745"/>
              </a:spcBef>
              <a:buNone/>
              <a:defRPr/>
            </a:pPr>
            <a:r>
              <a:rPr lang="en-US" sz="1800" b="1" dirty="0">
                <a:solidFill>
                  <a:schemeClr val="tx1"/>
                </a:solidFill>
                <a:latin typeface="Segoe UI" panose="020B0502040204020203" pitchFamily="34" charset="0"/>
                <a:cs typeface="Segoe UI" panose="020B0502040204020203" pitchFamily="34" charset="0"/>
              </a:rPr>
              <a:t>Example: </a:t>
            </a:r>
          </a:p>
          <a:p>
            <a:pPr marL="0" indent="0" defTabSz="1355783">
              <a:lnSpc>
                <a:spcPct val="100000"/>
              </a:lnSpc>
              <a:buNone/>
              <a:defRPr/>
            </a:pPr>
            <a:endParaRPr lang="en-US" sz="1745" dirty="0">
              <a:gradFill>
                <a:gsLst>
                  <a:gs pos="15356">
                    <a:srgbClr val="1A1A1A"/>
                  </a:gs>
                  <a:gs pos="56000">
                    <a:srgbClr val="1A1A1A"/>
                  </a:gs>
                </a:gsLst>
                <a:lin ang="5400000" scaled="0"/>
              </a:gradFill>
              <a:latin typeface="Segoe UI" panose="020B0502040204020203" pitchFamily="34" charset="0"/>
            </a:endParaRPr>
          </a:p>
        </p:txBody>
      </p:sp>
      <p:grpSp>
        <p:nvGrpSpPr>
          <p:cNvPr id="61" name="Shape usage example" descr="Demonstration of using both shape and color to identify different entities. &#10;&#10;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a:extLst>
              <a:ext uri="{FF2B5EF4-FFF2-40B4-BE49-F238E27FC236}">
                <a16:creationId xmlns:a16="http://schemas.microsoft.com/office/drawing/2014/main" id="{3870E2D4-BB05-4292-8B2C-684463A840EA}"/>
              </a:ext>
            </a:extLst>
          </p:cNvPr>
          <p:cNvGrpSpPr/>
          <p:nvPr/>
        </p:nvGrpSpPr>
        <p:grpSpPr>
          <a:xfrm>
            <a:off x="4253825" y="8540092"/>
            <a:ext cx="2954356" cy="2817508"/>
            <a:chOff x="2835115" y="4084309"/>
            <a:chExt cx="2012787" cy="1919555"/>
          </a:xfrm>
        </p:grpSpPr>
        <p:sp>
          <p:nvSpPr>
            <p:cNvPr id="62" name="Background and text">
              <a:hlinkClick r:id="rId4"/>
              <a:extLst>
                <a:ext uri="{FF2B5EF4-FFF2-40B4-BE49-F238E27FC236}">
                  <a16:creationId xmlns:a16="http://schemas.microsoft.com/office/drawing/2014/main" id="{6A4B7AA5-AB2E-45C8-9D8A-BDE9E243F04F}"/>
                </a:ext>
              </a:extLst>
            </p:cNvPr>
            <p:cNvSpPr txBox="1">
              <a:spLocks/>
            </p:cNvSpPr>
            <p:nvPr/>
          </p:nvSpPr>
          <p:spPr>
            <a:xfrm>
              <a:off x="2835115" y="4084309"/>
              <a:ext cx="2012787" cy="1919555"/>
            </a:xfrm>
            <a:prstGeom prst="rect">
              <a:avLst/>
            </a:prstGeom>
            <a:solidFill>
              <a:srgbClr val="FFFFFF"/>
            </a:solidFill>
            <a:ln>
              <a:solidFill>
                <a:schemeClr val="tx1"/>
              </a:solidFill>
            </a:ln>
          </p:spPr>
          <p:txBody>
            <a:bodyPr wrap="square" lIns="265810" tIns="212650" rIns="265810" bIns="212650"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355783">
                <a:lnSpc>
                  <a:spcPct val="200000"/>
                </a:lnSpc>
                <a:spcBef>
                  <a:spcPts val="0"/>
                </a:spcBef>
                <a:spcAft>
                  <a:spcPts val="871"/>
                </a:spcAft>
                <a:buNone/>
                <a:defRPr/>
              </a:pPr>
              <a:r>
                <a:rPr lang="en-US" sz="1601" b="1" dirty="0">
                  <a:gradFill>
                    <a:gsLst>
                      <a:gs pos="15356">
                        <a:srgbClr val="1A1A1A"/>
                      </a:gs>
                      <a:gs pos="56000">
                        <a:srgbClr val="1A1A1A"/>
                      </a:gs>
                    </a:gsLst>
                    <a:lin ang="5400000" scaled="0"/>
                  </a:gradFill>
                  <a:latin typeface="Segoe UI" panose="020B0502040204020203" pitchFamily="34" charset="0"/>
                </a:rPr>
                <a:t>Subject 1</a:t>
              </a:r>
            </a:p>
            <a:p>
              <a:pPr marL="0" indent="0" defTabSz="1355783">
                <a:lnSpc>
                  <a:spcPct val="200000"/>
                </a:lnSpc>
                <a:spcBef>
                  <a:spcPts val="0"/>
                </a:spcBef>
                <a:spcAft>
                  <a:spcPts val="871"/>
                </a:spcAft>
                <a:buNone/>
                <a:defRPr/>
              </a:pPr>
              <a:r>
                <a:rPr lang="en-US" sz="1601" b="1" dirty="0">
                  <a:gradFill>
                    <a:gsLst>
                      <a:gs pos="15356">
                        <a:srgbClr val="1A1A1A"/>
                      </a:gs>
                      <a:gs pos="56000">
                        <a:srgbClr val="1A1A1A"/>
                      </a:gs>
                    </a:gsLst>
                    <a:lin ang="5400000" scaled="0"/>
                  </a:gradFill>
                  <a:latin typeface="Segoe UI" panose="020B0502040204020203" pitchFamily="34" charset="0"/>
                </a:rPr>
                <a:t>Subject 2</a:t>
              </a:r>
            </a:p>
            <a:p>
              <a:pPr marL="0" indent="0" defTabSz="1355783">
                <a:lnSpc>
                  <a:spcPct val="200000"/>
                </a:lnSpc>
                <a:spcBef>
                  <a:spcPts val="0"/>
                </a:spcBef>
                <a:spcAft>
                  <a:spcPts val="871"/>
                </a:spcAft>
                <a:buNone/>
                <a:defRPr/>
              </a:pPr>
              <a:r>
                <a:rPr lang="en-US" sz="1601" b="1" dirty="0">
                  <a:gradFill>
                    <a:gsLst>
                      <a:gs pos="15356">
                        <a:srgbClr val="1A1A1A"/>
                      </a:gs>
                      <a:gs pos="56000">
                        <a:srgbClr val="1A1A1A"/>
                      </a:gs>
                    </a:gsLst>
                    <a:lin ang="5400000" scaled="0"/>
                  </a:gradFill>
                  <a:latin typeface="Segoe UI" panose="020B0502040204020203" pitchFamily="34" charset="0"/>
                </a:rPr>
                <a:t>Subject 3</a:t>
              </a:r>
            </a:p>
          </p:txBody>
        </p:sp>
        <p:grpSp>
          <p:nvGrpSpPr>
            <p:cNvPr id="63" name="Group 62">
              <a:extLst>
                <a:ext uri="{FF2B5EF4-FFF2-40B4-BE49-F238E27FC236}">
                  <a16:creationId xmlns:a16="http://schemas.microsoft.com/office/drawing/2014/main" id="{44044DA5-FA1B-4F48-9EAA-783D9941E3F6}"/>
                </a:ext>
              </a:extLst>
            </p:cNvPr>
            <p:cNvGrpSpPr/>
            <p:nvPr/>
          </p:nvGrpSpPr>
          <p:grpSpPr>
            <a:xfrm>
              <a:off x="3016089" y="4633595"/>
              <a:ext cx="1603535" cy="830385"/>
              <a:chOff x="3016090" y="4740275"/>
              <a:chExt cx="1578136" cy="830385"/>
            </a:xfrm>
          </p:grpSpPr>
          <p:cxnSp>
            <p:nvCxnSpPr>
              <p:cNvPr id="75" name="Top horizontal seperator">
                <a:extLst>
                  <a:ext uri="{FF2B5EF4-FFF2-40B4-BE49-F238E27FC236}">
                    <a16:creationId xmlns:a16="http://schemas.microsoft.com/office/drawing/2014/main" id="{AEA6491A-6412-48D9-9472-A6770D45F5C2}"/>
                  </a:ext>
                  <a:ext uri="{C183D7F6-B498-43B3-948B-1728B52AA6E4}">
                    <adec:decorative xmlns:adec="http://schemas.microsoft.com/office/drawing/2017/decorative" val="1"/>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Middle horizontal seperator">
                <a:extLst>
                  <a:ext uri="{FF2B5EF4-FFF2-40B4-BE49-F238E27FC236}">
                    <a16:creationId xmlns:a16="http://schemas.microsoft.com/office/drawing/2014/main" id="{4DC437DA-FE75-4947-B72F-FAA661F5E200}"/>
                  </a:ext>
                  <a:ext uri="{C183D7F6-B498-43B3-948B-1728B52AA6E4}">
                    <adec:decorative xmlns:adec="http://schemas.microsoft.com/office/drawing/2017/decorative" val="1"/>
                  </a:ext>
                </a:extLst>
              </p:cNvPr>
              <p:cNvCxnSpPr>
                <a:cxnSpLocks/>
              </p:cNvCxnSpPr>
              <p:nvPr/>
            </p:nvCxnSpPr>
            <p:spPr>
              <a:xfrm>
                <a:off x="3016090" y="515546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Bottom horizontal seperator">
                <a:extLst>
                  <a:ext uri="{FF2B5EF4-FFF2-40B4-BE49-F238E27FC236}">
                    <a16:creationId xmlns:a16="http://schemas.microsoft.com/office/drawing/2014/main" id="{8DE5CF51-EC88-4552-AD5F-23FB8B8AA45E}"/>
                  </a:ext>
                  <a:ext uri="{C183D7F6-B498-43B3-948B-1728B52AA6E4}">
                    <adec:decorative xmlns:adec="http://schemas.microsoft.com/office/drawing/2017/decorative" val="1"/>
                  </a:ext>
                </a:extLst>
              </p:cNvPr>
              <p:cNvCxnSpPr>
                <a:cxnSpLocks/>
              </p:cNvCxnSpPr>
              <p:nvPr/>
            </p:nvCxnSpPr>
            <p:spPr>
              <a:xfrm>
                <a:off x="3016090" y="5570660"/>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Example green circle">
              <a:extLst>
                <a:ext uri="{FF2B5EF4-FFF2-40B4-BE49-F238E27FC236}">
                  <a16:creationId xmlns:a16="http://schemas.microsoft.com/office/drawing/2014/main" id="{5CB610F4-9E39-4351-9E1D-639078FFA23D}"/>
                </a:ext>
              </a:extLst>
            </p:cNvPr>
            <p:cNvSpPr/>
            <p:nvPr/>
          </p:nvSpPr>
          <p:spPr bwMode="auto">
            <a:xfrm>
              <a:off x="4363877" y="4379595"/>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5810" tIns="212650" rIns="265810" bIns="212650" numCol="1" spcCol="0" rtlCol="0" fromWordArt="0" anchor="t" anchorCtr="0" forceAA="0" compatLnSpc="1">
              <a:prstTxWarp prst="textNoShape">
                <a:avLst/>
              </a:prstTxWarp>
              <a:noAutofit/>
            </a:bodyPr>
            <a:lstStyle/>
            <a:p>
              <a:pPr algn="ctr" defTabSz="1355389" fontAlgn="base">
                <a:lnSpc>
                  <a:spcPct val="90000"/>
                </a:lnSpc>
                <a:spcBef>
                  <a:spcPct val="0"/>
                </a:spcBef>
                <a:spcAft>
                  <a:spcPct val="0"/>
                </a:spcAft>
              </a:pPr>
              <a:endParaRPr lang="en-US" sz="3491"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1" name="Example blue triangle">
              <a:extLst>
                <a:ext uri="{FF2B5EF4-FFF2-40B4-BE49-F238E27FC236}">
                  <a16:creationId xmlns:a16="http://schemas.microsoft.com/office/drawing/2014/main" id="{EFD9DC73-1A5E-4EF5-A699-3B02680761FA}"/>
                </a:ext>
              </a:extLst>
            </p:cNvPr>
            <p:cNvSpPr/>
            <p:nvPr/>
          </p:nvSpPr>
          <p:spPr bwMode="auto">
            <a:xfrm>
              <a:off x="4363877" y="478554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5810" tIns="212650" rIns="265810" bIns="212650" numCol="1" spcCol="0" rtlCol="0" fromWordArt="0" anchor="t" anchorCtr="0" forceAA="0" compatLnSpc="1">
              <a:prstTxWarp prst="textNoShape">
                <a:avLst/>
              </a:prstTxWarp>
              <a:noAutofit/>
            </a:bodyPr>
            <a:lstStyle/>
            <a:p>
              <a:pPr algn="ctr" defTabSz="1355389" fontAlgn="base">
                <a:lnSpc>
                  <a:spcPct val="90000"/>
                </a:lnSpc>
                <a:spcBef>
                  <a:spcPct val="0"/>
                </a:spcBef>
                <a:spcAft>
                  <a:spcPct val="0"/>
                </a:spcAft>
              </a:pPr>
              <a:endParaRPr lang="en-US" sz="3491"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0" name="Example red X">
              <a:extLst>
                <a:ext uri="{FF2B5EF4-FFF2-40B4-BE49-F238E27FC236}">
                  <a16:creationId xmlns:a16="http://schemas.microsoft.com/office/drawing/2014/main" id="{3E1E1946-154C-47E3-86A8-1553499C78A8}"/>
                </a:ext>
              </a:extLst>
            </p:cNvPr>
            <p:cNvSpPr/>
            <p:nvPr/>
          </p:nvSpPr>
          <p:spPr bwMode="auto">
            <a:xfrm rot="2700000">
              <a:off x="4363877" y="5200740"/>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5810" tIns="212650" rIns="265810" bIns="212650" numCol="1" spcCol="0" rtlCol="0" fromWordArt="0" anchor="t" anchorCtr="0" forceAA="0" compatLnSpc="1">
              <a:prstTxWarp prst="textNoShape">
                <a:avLst/>
              </a:prstTxWarp>
              <a:noAutofit/>
            </a:bodyPr>
            <a:lstStyle/>
            <a:p>
              <a:pPr algn="ctr" defTabSz="1355389" fontAlgn="base">
                <a:lnSpc>
                  <a:spcPct val="90000"/>
                </a:lnSpc>
                <a:spcBef>
                  <a:spcPct val="0"/>
                </a:spcBef>
                <a:spcAft>
                  <a:spcPct val="0"/>
                </a:spcAft>
              </a:pPr>
              <a:endParaRPr lang="en-US" sz="3491"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9" name="Legend green circle">
              <a:extLst>
                <a:ext uri="{FF2B5EF4-FFF2-40B4-BE49-F238E27FC236}">
                  <a16:creationId xmlns:a16="http://schemas.microsoft.com/office/drawing/2014/main" id="{457BB82C-CE20-4597-88E3-60F2DAF3D41E}"/>
                </a:ext>
              </a:extLst>
            </p:cNvPr>
            <p:cNvSpPr/>
            <p:nvPr/>
          </p:nvSpPr>
          <p:spPr bwMode="auto">
            <a:xfrm>
              <a:off x="3025614" y="5661498"/>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5810" tIns="212650" rIns="265810" bIns="212650" numCol="1" spcCol="0" rtlCol="0" fromWordArt="0" anchor="t" anchorCtr="0" forceAA="0" compatLnSpc="1">
              <a:prstTxWarp prst="textNoShape">
                <a:avLst/>
              </a:prstTxWarp>
              <a:noAutofit/>
            </a:bodyPr>
            <a:lstStyle/>
            <a:p>
              <a:pPr algn="ctr" defTabSz="1355389" fontAlgn="base">
                <a:lnSpc>
                  <a:spcPct val="90000"/>
                </a:lnSpc>
                <a:spcBef>
                  <a:spcPct val="0"/>
                </a:spcBef>
                <a:spcAft>
                  <a:spcPct val="0"/>
                </a:spcAft>
              </a:pPr>
              <a:endParaRPr lang="en-US" sz="3491"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8" name="Legend green circle label">
              <a:extLst>
                <a:ext uri="{FF2B5EF4-FFF2-40B4-BE49-F238E27FC236}">
                  <a16:creationId xmlns:a16="http://schemas.microsoft.com/office/drawing/2014/main" id="{53BDBD52-F752-4F48-9135-3E49279B23BC}"/>
                </a:ext>
              </a:extLst>
            </p:cNvPr>
            <p:cNvSpPr txBox="1">
              <a:spLocks/>
            </p:cNvSpPr>
            <p:nvPr/>
          </p:nvSpPr>
          <p:spPr>
            <a:xfrm>
              <a:off x="3025614" y="5490006"/>
              <a:ext cx="652731" cy="454270"/>
            </a:xfrm>
            <a:prstGeom prst="rect">
              <a:avLst/>
            </a:prstGeom>
          </p:spPr>
          <p:txBody>
            <a:bodyPr lIns="265810" tIns="212650" rIns="265810" bIns="21265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355783">
                <a:lnSpc>
                  <a:spcPct val="100000"/>
                </a:lnSpc>
                <a:spcBef>
                  <a:spcPts val="0"/>
                </a:spcBef>
                <a:spcAft>
                  <a:spcPts val="871"/>
                </a:spcAft>
                <a:buNone/>
                <a:defRPr/>
              </a:pPr>
              <a:r>
                <a:rPr lang="en-US" sz="1526" dirty="0">
                  <a:gradFill>
                    <a:gsLst>
                      <a:gs pos="15356">
                        <a:srgbClr val="1A1A1A"/>
                      </a:gs>
                      <a:gs pos="56000">
                        <a:srgbClr val="1A1A1A"/>
                      </a:gs>
                    </a:gsLst>
                    <a:lin ang="5400000" scaled="0"/>
                  </a:gradFill>
                  <a:latin typeface="Segoe UI" panose="020B0502040204020203" pitchFamily="34" charset="0"/>
                </a:rPr>
                <a:t>C1</a:t>
              </a:r>
            </a:p>
          </p:txBody>
        </p:sp>
        <p:sp>
          <p:nvSpPr>
            <p:cNvPr id="67" name="Legend blue triangle">
              <a:extLst>
                <a:ext uri="{FF2B5EF4-FFF2-40B4-BE49-F238E27FC236}">
                  <a16:creationId xmlns:a16="http://schemas.microsoft.com/office/drawing/2014/main" id="{DFF4A861-C7D3-44A7-AAE6-AC402265A3A4}"/>
                </a:ext>
              </a:extLst>
            </p:cNvPr>
            <p:cNvSpPr/>
            <p:nvPr/>
          </p:nvSpPr>
          <p:spPr bwMode="auto">
            <a:xfrm>
              <a:off x="3645474" y="566149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5810" tIns="212650" rIns="265810" bIns="212650" numCol="1" spcCol="0" rtlCol="0" fromWordArt="0" anchor="t" anchorCtr="0" forceAA="0" compatLnSpc="1">
              <a:prstTxWarp prst="textNoShape">
                <a:avLst/>
              </a:prstTxWarp>
              <a:noAutofit/>
            </a:bodyPr>
            <a:lstStyle/>
            <a:p>
              <a:pPr algn="ctr" defTabSz="1355389" fontAlgn="base">
                <a:lnSpc>
                  <a:spcPct val="90000"/>
                </a:lnSpc>
                <a:spcBef>
                  <a:spcPct val="0"/>
                </a:spcBef>
                <a:spcAft>
                  <a:spcPct val="0"/>
                </a:spcAft>
              </a:pPr>
              <a:endParaRPr lang="en-US" sz="3491"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6" name="Legend blue triangle label">
              <a:extLst>
                <a:ext uri="{FF2B5EF4-FFF2-40B4-BE49-F238E27FC236}">
                  <a16:creationId xmlns:a16="http://schemas.microsoft.com/office/drawing/2014/main" id="{6225911D-5A72-47CA-98E8-0D988191A3B6}"/>
                </a:ext>
              </a:extLst>
            </p:cNvPr>
            <p:cNvSpPr txBox="1">
              <a:spLocks/>
            </p:cNvSpPr>
            <p:nvPr/>
          </p:nvSpPr>
          <p:spPr>
            <a:xfrm>
              <a:off x="3638569" y="5490006"/>
              <a:ext cx="652731" cy="454270"/>
            </a:xfrm>
            <a:prstGeom prst="rect">
              <a:avLst/>
            </a:prstGeom>
          </p:spPr>
          <p:txBody>
            <a:bodyPr lIns="265810" tIns="212650" rIns="265810" bIns="21265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355783">
                <a:lnSpc>
                  <a:spcPct val="100000"/>
                </a:lnSpc>
                <a:spcBef>
                  <a:spcPts val="0"/>
                </a:spcBef>
                <a:spcAft>
                  <a:spcPts val="871"/>
                </a:spcAft>
                <a:buNone/>
                <a:defRPr/>
              </a:pPr>
              <a:r>
                <a:rPr lang="en-US" sz="1526" dirty="0">
                  <a:gradFill>
                    <a:gsLst>
                      <a:gs pos="15356">
                        <a:srgbClr val="1A1A1A"/>
                      </a:gs>
                      <a:gs pos="56000">
                        <a:srgbClr val="1A1A1A"/>
                      </a:gs>
                    </a:gsLst>
                    <a:lin ang="5400000" scaled="0"/>
                  </a:gradFill>
                  <a:latin typeface="Segoe UI" panose="020B0502040204020203" pitchFamily="34" charset="0"/>
                </a:rPr>
                <a:t>C2</a:t>
              </a:r>
            </a:p>
          </p:txBody>
        </p:sp>
        <p:sp>
          <p:nvSpPr>
            <p:cNvPr id="65" name="Legend red X">
              <a:extLst>
                <a:ext uri="{FF2B5EF4-FFF2-40B4-BE49-F238E27FC236}">
                  <a16:creationId xmlns:a16="http://schemas.microsoft.com/office/drawing/2014/main" id="{7CF09216-6727-4F12-A814-68F2639285D4}"/>
                </a:ext>
              </a:extLst>
            </p:cNvPr>
            <p:cNvSpPr/>
            <p:nvPr/>
          </p:nvSpPr>
          <p:spPr bwMode="auto">
            <a:xfrm rot="2700000">
              <a:off x="4276563" y="5661498"/>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5810" tIns="212650" rIns="265810" bIns="212650" numCol="1" spcCol="0" rtlCol="0" fromWordArt="0" anchor="t" anchorCtr="0" forceAA="0" compatLnSpc="1">
              <a:prstTxWarp prst="textNoShape">
                <a:avLst/>
              </a:prstTxWarp>
              <a:noAutofit/>
            </a:bodyPr>
            <a:lstStyle/>
            <a:p>
              <a:pPr algn="ctr" defTabSz="1355389" fontAlgn="base">
                <a:lnSpc>
                  <a:spcPct val="90000"/>
                </a:lnSpc>
                <a:spcBef>
                  <a:spcPct val="0"/>
                </a:spcBef>
                <a:spcAft>
                  <a:spcPct val="0"/>
                </a:spcAft>
              </a:pPr>
              <a:endParaRPr lang="en-US" sz="3491"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4" name="Legend red X label">
              <a:extLst>
                <a:ext uri="{FF2B5EF4-FFF2-40B4-BE49-F238E27FC236}">
                  <a16:creationId xmlns:a16="http://schemas.microsoft.com/office/drawing/2014/main" id="{0EE6D2B5-5EDE-47FF-BD37-3CD823588424}"/>
                </a:ext>
              </a:extLst>
            </p:cNvPr>
            <p:cNvSpPr txBox="1">
              <a:spLocks/>
            </p:cNvSpPr>
            <p:nvPr/>
          </p:nvSpPr>
          <p:spPr>
            <a:xfrm>
              <a:off x="4287555" y="5490006"/>
              <a:ext cx="560347" cy="454270"/>
            </a:xfrm>
            <a:prstGeom prst="rect">
              <a:avLst/>
            </a:prstGeom>
          </p:spPr>
          <p:txBody>
            <a:bodyPr lIns="265810" tIns="212650" rIns="265810" bIns="21265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355783">
                <a:lnSpc>
                  <a:spcPct val="100000"/>
                </a:lnSpc>
                <a:spcBef>
                  <a:spcPts val="0"/>
                </a:spcBef>
                <a:spcAft>
                  <a:spcPts val="871"/>
                </a:spcAft>
                <a:buNone/>
                <a:defRPr/>
              </a:pPr>
              <a:r>
                <a:rPr lang="en-US" sz="1526" dirty="0">
                  <a:gradFill>
                    <a:gsLst>
                      <a:gs pos="15356">
                        <a:srgbClr val="1A1A1A"/>
                      </a:gs>
                      <a:gs pos="56000">
                        <a:srgbClr val="1A1A1A"/>
                      </a:gs>
                    </a:gsLst>
                    <a:lin ang="5400000" scaled="0"/>
                  </a:gradFill>
                  <a:latin typeface="Segoe UI" panose="020B0502040204020203" pitchFamily="34" charset="0"/>
                </a:rPr>
                <a:t>C3</a:t>
              </a:r>
            </a:p>
          </p:txBody>
        </p:sp>
      </p:grpSp>
      <p:sp>
        <p:nvSpPr>
          <p:cNvPr id="76" name="Alt Text instruction text box">
            <a:extLst>
              <a:ext uri="{FF2B5EF4-FFF2-40B4-BE49-F238E27FC236}">
                <a16:creationId xmlns:a16="http://schemas.microsoft.com/office/drawing/2014/main" id="{025BF72B-ABAB-457D-8CA8-6EB737BCD263}"/>
              </a:ext>
              <a:ext uri="{C183D7F6-B498-43B3-948B-1728B52AA6E4}">
                <adec:decorative xmlns:adec="http://schemas.microsoft.com/office/drawing/2017/decorative" val="0"/>
              </a:ext>
            </a:extLst>
          </p:cNvPr>
          <p:cNvSpPr txBox="1">
            <a:spLocks/>
          </p:cNvSpPr>
          <p:nvPr/>
        </p:nvSpPr>
        <p:spPr>
          <a:xfrm>
            <a:off x="7673876" y="6153155"/>
            <a:ext cx="2948940" cy="5316220"/>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371594">
              <a:lnSpc>
                <a:spcPct val="100000"/>
              </a:lnSpc>
              <a:spcBef>
                <a:spcPts val="0"/>
              </a:spcBef>
              <a:spcAft>
                <a:spcPts val="899"/>
              </a:spcAft>
              <a:buNone/>
              <a:defRPr/>
            </a:pPr>
            <a:r>
              <a:rPr lang="en-US" sz="2400" b="1" dirty="0">
                <a:solidFill>
                  <a:schemeClr val="tx1"/>
                </a:solidFill>
                <a:latin typeface="+mn-lt"/>
                <a:cs typeface="Segoe UI Semibold" panose="020B0702040204020203" pitchFamily="34" charset="0"/>
              </a:rPr>
              <a:t>Alt text</a:t>
            </a:r>
          </a:p>
          <a:p>
            <a:pPr marL="0" indent="0" defTabSz="1355783">
              <a:lnSpc>
                <a:spcPct val="100000"/>
              </a:lnSpc>
              <a:spcBef>
                <a:spcPts val="1162"/>
              </a:spcBef>
              <a:buNone/>
              <a:defRPr/>
            </a:pPr>
            <a:r>
              <a:rPr lang="en-US" sz="1800" dirty="0">
                <a:solidFill>
                  <a:schemeClr val="tx1"/>
                </a:solidFill>
                <a:latin typeface="Segoe UI" panose="020B0502040204020203" pitchFamily="34" charset="0"/>
                <a:cs typeface="Segoe UI" panose="020B0502040204020203" pitchFamily="34" charset="0"/>
              </a:rPr>
              <a:t>Alt text helps people with screen readers understand the content of slides</a:t>
            </a:r>
          </a:p>
          <a:p>
            <a:pPr marL="0" indent="0" defTabSz="1355783">
              <a:lnSpc>
                <a:spcPct val="100000"/>
              </a:lnSpc>
              <a:spcBef>
                <a:spcPts val="437"/>
              </a:spcBef>
              <a:buNone/>
              <a:defRPr/>
            </a:pPr>
            <a:r>
              <a:rPr lang="en-US" sz="1800" dirty="0">
                <a:solidFill>
                  <a:schemeClr val="tx1"/>
                </a:solidFill>
                <a:latin typeface="Segoe UI" panose="020B0502040204020203" pitchFamily="34" charset="0"/>
                <a:cs typeface="Segoe UI" panose="020B0502040204020203" pitchFamily="34" charset="0"/>
              </a:rPr>
              <a:t>You should create alternative text for shapes, pictures, charts, tables, SmartArt graphics, or other objects</a:t>
            </a:r>
            <a:endParaRPr lang="en-US" sz="1800" b="1" dirty="0">
              <a:solidFill>
                <a:schemeClr val="tx1"/>
              </a:solidFill>
              <a:latin typeface="Segoe UI" panose="020B0502040204020203" pitchFamily="34" charset="0"/>
              <a:cs typeface="Segoe UI" panose="020B0502040204020203" pitchFamily="34" charset="0"/>
            </a:endParaRPr>
          </a:p>
          <a:p>
            <a:pPr marL="0" indent="0" defTabSz="1355783">
              <a:lnSpc>
                <a:spcPct val="100000"/>
              </a:lnSpc>
              <a:spcBef>
                <a:spcPts val="1745"/>
              </a:spcBef>
              <a:buNone/>
              <a:defRPr/>
            </a:pPr>
            <a:r>
              <a:rPr lang="en-US" sz="1800" b="1" dirty="0">
                <a:solidFill>
                  <a:schemeClr val="tx1"/>
                </a:solidFill>
                <a:latin typeface="Segoe UI" panose="020B0502040204020203" pitchFamily="34" charset="0"/>
                <a:cs typeface="Segoe UI" panose="020B0502040204020203" pitchFamily="34" charset="0"/>
              </a:rPr>
              <a:t>Here’s how:</a:t>
            </a:r>
          </a:p>
          <a:p>
            <a:pPr marL="0" indent="0" defTabSz="1355783">
              <a:lnSpc>
                <a:spcPct val="100000"/>
              </a:lnSpc>
              <a:spcBef>
                <a:spcPts val="871"/>
              </a:spcBef>
              <a:buNone/>
              <a:defRPr/>
            </a:pPr>
            <a:r>
              <a:rPr lang="en-US" sz="1500" dirty="0">
                <a:solidFill>
                  <a:schemeClr val="tx1"/>
                </a:solidFill>
                <a:latin typeface="Segoe UI" panose="020B0502040204020203" pitchFamily="34" charset="0"/>
                <a:cs typeface="Segoe UI" panose="020B0502040204020203" pitchFamily="34" charset="0"/>
              </a:rPr>
              <a:t>Right click on item</a:t>
            </a:r>
          </a:p>
          <a:p>
            <a:pPr marL="0" indent="0" defTabSz="1355783">
              <a:lnSpc>
                <a:spcPct val="100000"/>
              </a:lnSpc>
              <a:spcBef>
                <a:spcPts val="871"/>
              </a:spcBef>
              <a:buNone/>
              <a:defRPr/>
            </a:pPr>
            <a:r>
              <a:rPr lang="en-US" sz="1500" dirty="0">
                <a:solidFill>
                  <a:schemeClr val="tx1"/>
                </a:solidFill>
                <a:latin typeface="Segoe UI" panose="020B0502040204020203" pitchFamily="34" charset="0"/>
                <a:cs typeface="Segoe UI" panose="020B0502040204020203" pitchFamily="34" charset="0"/>
              </a:rPr>
              <a:t>Select </a:t>
            </a:r>
            <a:r>
              <a:rPr lang="en-US" sz="1500" dirty="0">
                <a:solidFill>
                  <a:schemeClr val="tx1"/>
                </a:solidFill>
                <a:latin typeface="Segoe UI Semibold" panose="020B0702040204020203" pitchFamily="34" charset="0"/>
                <a:cs typeface="Segoe UI Semibold" panose="020B0702040204020203" pitchFamily="34" charset="0"/>
              </a:rPr>
              <a:t>Edit Alt Text</a:t>
            </a:r>
          </a:p>
          <a:p>
            <a:pPr marL="0" indent="0" defTabSz="1355783">
              <a:lnSpc>
                <a:spcPct val="100000"/>
              </a:lnSpc>
              <a:spcBef>
                <a:spcPts val="871"/>
              </a:spcBef>
              <a:buNone/>
              <a:defRPr/>
            </a:pPr>
            <a:r>
              <a:rPr lang="en-US" sz="1500" dirty="0">
                <a:solidFill>
                  <a:schemeClr val="tx1"/>
                </a:solidFill>
                <a:latin typeface="Segoe UI" panose="020B0502040204020203" pitchFamily="34" charset="0"/>
                <a:cs typeface="Segoe UI" panose="020B0502040204020203" pitchFamily="34" charset="0"/>
              </a:rPr>
              <a:t>Enter a </a:t>
            </a:r>
            <a:r>
              <a:rPr lang="en-US" sz="1500" dirty="0">
                <a:solidFill>
                  <a:schemeClr val="tx1"/>
                </a:solidFill>
                <a:latin typeface="Segoe UI Semibold" panose="020B0702040204020203" pitchFamily="34" charset="0"/>
                <a:cs typeface="Segoe UI Semibold" panose="020B0702040204020203" pitchFamily="34" charset="0"/>
              </a:rPr>
              <a:t>Description</a:t>
            </a:r>
            <a:r>
              <a:rPr lang="en-US" sz="1500" dirty="0">
                <a:solidFill>
                  <a:schemeClr val="tx1"/>
                </a:solidFill>
                <a:latin typeface="Segoe UI" panose="020B0502040204020203" pitchFamily="34" charset="0"/>
                <a:cs typeface="Segoe UI" panose="020B0502040204020203" pitchFamily="34" charset="0"/>
              </a:rPr>
              <a:t> </a:t>
            </a:r>
          </a:p>
          <a:p>
            <a:pPr marL="0" indent="0" defTabSz="1355783">
              <a:lnSpc>
                <a:spcPct val="100000"/>
              </a:lnSpc>
              <a:spcBef>
                <a:spcPts val="871"/>
              </a:spcBef>
              <a:buNone/>
              <a:defRPr/>
            </a:pPr>
            <a:r>
              <a:rPr lang="en-US" sz="1500" dirty="0">
                <a:solidFill>
                  <a:schemeClr val="tx1"/>
                </a:solidFill>
                <a:latin typeface="Segoe UI" panose="020B0502040204020203" pitchFamily="34" charset="0"/>
                <a:cs typeface="Segoe UI" panose="020B0502040204020203" pitchFamily="34" charset="0"/>
              </a:rPr>
              <a:t>If an object is meant to add visual styling and doesn’t contain meaning (</a:t>
            </a:r>
            <a:r>
              <a:rPr lang="en-US" sz="1500" i="1" dirty="0">
                <a:solidFill>
                  <a:schemeClr val="tx1"/>
                </a:solidFill>
                <a:latin typeface="Segoe UI" panose="020B0502040204020203" pitchFamily="34" charset="0"/>
                <a:cs typeface="Segoe UI" panose="020B0502040204020203" pitchFamily="34" charset="0"/>
              </a:rPr>
              <a:t>e.g. </a:t>
            </a:r>
            <a:r>
              <a:rPr lang="en-US" sz="1500" dirty="0">
                <a:solidFill>
                  <a:schemeClr val="tx1"/>
                </a:solidFill>
                <a:latin typeface="Segoe UI" panose="020B0502040204020203" pitchFamily="34" charset="0"/>
                <a:cs typeface="Segoe UI" panose="020B0502040204020203" pitchFamily="34" charset="0"/>
              </a:rPr>
              <a:t>stylistic borders), do not add alt text and instead check </a:t>
            </a:r>
            <a:r>
              <a:rPr lang="en-US" sz="1500" dirty="0">
                <a:solidFill>
                  <a:schemeClr val="tx1"/>
                </a:solidFill>
                <a:latin typeface="Segoe UI Semibold" panose="020B0702040204020203" pitchFamily="34" charset="0"/>
                <a:cs typeface="Segoe UI Semibold" panose="020B0702040204020203" pitchFamily="34" charset="0"/>
              </a:rPr>
              <a:t>Mark as decorative</a:t>
            </a:r>
          </a:p>
        </p:txBody>
      </p:sp>
      <p:sp>
        <p:nvSpPr>
          <p:cNvPr id="77" name="Slide layouts text box">
            <a:extLst>
              <a:ext uri="{FF2B5EF4-FFF2-40B4-BE49-F238E27FC236}">
                <a16:creationId xmlns:a16="http://schemas.microsoft.com/office/drawing/2014/main" id="{5F8C91B6-75EF-4AEA-A867-5311E5777535}"/>
              </a:ext>
            </a:extLst>
          </p:cNvPr>
          <p:cNvSpPr txBox="1">
            <a:spLocks/>
          </p:cNvSpPr>
          <p:nvPr/>
        </p:nvSpPr>
        <p:spPr>
          <a:xfrm>
            <a:off x="11065670" y="6153150"/>
            <a:ext cx="2948940" cy="3511218"/>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371594">
              <a:lnSpc>
                <a:spcPct val="100000"/>
              </a:lnSpc>
              <a:spcBef>
                <a:spcPts val="0"/>
              </a:spcBef>
              <a:spcAft>
                <a:spcPts val="899"/>
              </a:spcAft>
              <a:buNone/>
              <a:defRPr/>
            </a:pPr>
            <a:r>
              <a:rPr lang="en-US" sz="2400" b="1" dirty="0">
                <a:solidFill>
                  <a:schemeClr val="tx1"/>
                </a:solidFill>
                <a:latin typeface="+mn-lt"/>
                <a:cs typeface="Segoe UI Semibold" panose="020B0702040204020203" pitchFamily="34" charset="0"/>
              </a:rPr>
              <a:t>Slide layouts</a:t>
            </a:r>
          </a:p>
          <a:p>
            <a:pPr marL="0" indent="0" defTabSz="1355783">
              <a:lnSpc>
                <a:spcPct val="100000"/>
              </a:lnSpc>
              <a:spcBef>
                <a:spcPts val="1162"/>
              </a:spcBef>
              <a:buNone/>
              <a:defRPr/>
            </a:pPr>
            <a:r>
              <a:rPr lang="en-US" sz="1800" dirty="0">
                <a:solidFill>
                  <a:schemeClr val="tx1"/>
                </a:solidFill>
                <a:latin typeface="Segoe UI" panose="020B0502040204020203" pitchFamily="34" charset="0"/>
                <a:cs typeface="Segoe UI" panose="020B0502040204020203" pitchFamily="34" charset="0"/>
              </a:rPr>
              <a:t>Using a built-in slide layout that matches your content ensures a hierarchical reading order of text blocks</a:t>
            </a:r>
          </a:p>
          <a:p>
            <a:pPr marL="0" indent="0" defTabSz="1355783">
              <a:lnSpc>
                <a:spcPct val="100000"/>
              </a:lnSpc>
              <a:spcBef>
                <a:spcPts val="1745"/>
              </a:spcBef>
              <a:buNone/>
              <a:defRPr/>
            </a:pPr>
            <a:r>
              <a:rPr lang="en-US" sz="1800" b="1" dirty="0">
                <a:solidFill>
                  <a:schemeClr val="tx1"/>
                </a:solidFill>
                <a:latin typeface="Segoe UI" panose="020B0502040204020203" pitchFamily="34" charset="0"/>
                <a:cs typeface="Segoe UI" panose="020B0502040204020203" pitchFamily="34" charset="0"/>
              </a:rPr>
              <a:t>Example: </a:t>
            </a:r>
          </a:p>
          <a:p>
            <a:pPr marL="0" indent="0" defTabSz="1355783">
              <a:lnSpc>
                <a:spcPct val="100000"/>
              </a:lnSpc>
              <a:spcBef>
                <a:spcPts val="871"/>
              </a:spcBef>
              <a:buNone/>
              <a:defRPr/>
            </a:pPr>
            <a:r>
              <a:rPr lang="en-US" sz="1500" dirty="0">
                <a:solidFill>
                  <a:schemeClr val="tx1"/>
                </a:solidFill>
                <a:latin typeface="Segoe UI" panose="020B0502040204020203" pitchFamily="34" charset="0"/>
                <a:cs typeface="Segoe UI" panose="020B0502040204020203" pitchFamily="34" charset="0"/>
              </a:rPr>
              <a:t>If a new slide will have a title, rather than starting with a blank layout and adding a text block for the title, choose one of the built-in layouts with a title placeholder</a:t>
            </a:r>
          </a:p>
        </p:txBody>
      </p:sp>
      <p:pic>
        <p:nvPicPr>
          <p:cNvPr id="4" name="Title only layout" descr="Title only layout">
            <a:extLst>
              <a:ext uri="{FF2B5EF4-FFF2-40B4-BE49-F238E27FC236}">
                <a16:creationId xmlns:a16="http://schemas.microsoft.com/office/drawing/2014/main" id="{E97A695E-63F5-4C68-816E-58CCA5FF3002}"/>
              </a:ext>
            </a:extLst>
          </p:cNvPr>
          <p:cNvPicPr>
            <a:picLocks noChangeAspect="1"/>
          </p:cNvPicPr>
          <p:nvPr/>
        </p:nvPicPr>
        <p:blipFill rotWithShape="1">
          <a:blip r:embed="rId5"/>
          <a:srcRect b="9687"/>
          <a:stretch/>
        </p:blipFill>
        <p:spPr>
          <a:xfrm>
            <a:off x="11071134" y="9862833"/>
            <a:ext cx="2948940" cy="1494768"/>
          </a:xfrm>
          <a:prstGeom prst="rect">
            <a:avLst/>
          </a:prstGeom>
          <a:ln>
            <a:solidFill>
              <a:schemeClr val="tx1"/>
            </a:solidFill>
          </a:ln>
        </p:spPr>
      </p:pic>
      <p:sp>
        <p:nvSpPr>
          <p:cNvPr id="78" name="Reading order text box">
            <a:extLst>
              <a:ext uri="{FF2B5EF4-FFF2-40B4-BE49-F238E27FC236}">
                <a16:creationId xmlns:a16="http://schemas.microsoft.com/office/drawing/2014/main" id="{9F406E1D-7257-4083-BB72-5A97505EB9C4}"/>
              </a:ext>
            </a:extLst>
          </p:cNvPr>
          <p:cNvSpPr txBox="1">
            <a:spLocks/>
          </p:cNvSpPr>
          <p:nvPr/>
        </p:nvSpPr>
        <p:spPr>
          <a:xfrm>
            <a:off x="14475703" y="6153155"/>
            <a:ext cx="2948940" cy="5316220"/>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371594">
              <a:lnSpc>
                <a:spcPct val="100000"/>
              </a:lnSpc>
              <a:spcBef>
                <a:spcPts val="0"/>
              </a:spcBef>
              <a:spcAft>
                <a:spcPts val="899"/>
              </a:spcAft>
              <a:buNone/>
              <a:defRPr/>
            </a:pPr>
            <a:r>
              <a:rPr lang="en-US" sz="2400" b="1" dirty="0">
                <a:solidFill>
                  <a:schemeClr val="tx1"/>
                </a:solidFill>
                <a:latin typeface="+mn-lt"/>
                <a:cs typeface="Segoe UI Semibold" panose="020B0702040204020203" pitchFamily="34" charset="0"/>
              </a:rPr>
              <a:t>Reading order</a:t>
            </a:r>
          </a:p>
          <a:p>
            <a:pPr marL="0" indent="0" defTabSz="1355783">
              <a:lnSpc>
                <a:spcPct val="100000"/>
              </a:lnSpc>
              <a:spcBef>
                <a:spcPts val="1162"/>
              </a:spcBef>
              <a:buNone/>
              <a:defRPr/>
            </a:pPr>
            <a:r>
              <a:rPr lang="en-US" sz="1800" dirty="0">
                <a:solidFill>
                  <a:schemeClr val="tx1"/>
                </a:solidFill>
                <a:latin typeface="Segoe UI" panose="020B0502040204020203" pitchFamily="34" charset="0"/>
                <a:cs typeface="Segoe UI" panose="020B0502040204020203" pitchFamily="34" charset="0"/>
              </a:rPr>
              <a:t>Screen readers describe content on the screen in the order it was created</a:t>
            </a:r>
          </a:p>
          <a:p>
            <a:pPr marL="0" indent="0" defTabSz="1355783">
              <a:lnSpc>
                <a:spcPct val="100000"/>
              </a:lnSpc>
              <a:spcBef>
                <a:spcPts val="871"/>
              </a:spcBef>
              <a:buNone/>
              <a:defRPr/>
            </a:pPr>
            <a:r>
              <a:rPr lang="en-US" sz="1800" dirty="0">
                <a:solidFill>
                  <a:schemeClr val="tx1"/>
                </a:solidFill>
                <a:latin typeface="Segoe UI" panose="020B0502040204020203" pitchFamily="34" charset="0"/>
                <a:cs typeface="Segoe UI" panose="020B0502040204020203" pitchFamily="34" charset="0"/>
              </a:rPr>
              <a:t>To ensure your content is read back in the order you prefer, arrange your objects in the Selection Pane appropriately. Objects on the bottom of the selection pane are read first</a:t>
            </a:r>
          </a:p>
          <a:p>
            <a:pPr marL="0" indent="0" defTabSz="1355783">
              <a:lnSpc>
                <a:spcPct val="100000"/>
              </a:lnSpc>
              <a:spcBef>
                <a:spcPts val="1745"/>
              </a:spcBef>
              <a:buNone/>
              <a:defRPr/>
            </a:pPr>
            <a:r>
              <a:rPr lang="en-US" sz="1800" b="1" dirty="0">
                <a:solidFill>
                  <a:schemeClr val="tx1"/>
                </a:solidFill>
                <a:latin typeface="Segoe UI" panose="020B0502040204020203" pitchFamily="34" charset="0"/>
                <a:cs typeface="Segoe UI" panose="020B0502040204020203" pitchFamily="34" charset="0"/>
              </a:rPr>
              <a:t>Here’s how:</a:t>
            </a:r>
          </a:p>
          <a:p>
            <a:pPr marL="0" indent="0" defTabSz="1355783">
              <a:lnSpc>
                <a:spcPct val="100000"/>
              </a:lnSpc>
              <a:spcBef>
                <a:spcPts val="871"/>
              </a:spcBef>
              <a:buNone/>
              <a:defRPr/>
            </a:pPr>
            <a:r>
              <a:rPr lang="en-US" sz="1500" dirty="0">
                <a:solidFill>
                  <a:schemeClr val="tx1"/>
                </a:solidFill>
                <a:latin typeface="Segoe UI" panose="020B0502040204020203" pitchFamily="34" charset="0"/>
                <a:cs typeface="Segoe UI" panose="020B0502040204020203" pitchFamily="34" charset="0"/>
              </a:rPr>
              <a:t>Click the </a:t>
            </a:r>
            <a:r>
              <a:rPr lang="en-US" sz="1500" dirty="0">
                <a:solidFill>
                  <a:schemeClr val="tx1"/>
                </a:solidFill>
                <a:latin typeface="Segoe UI Semibold" panose="020B0702040204020203" pitchFamily="34" charset="0"/>
                <a:cs typeface="Segoe UI Semibold" panose="020B0702040204020203" pitchFamily="34" charset="0"/>
              </a:rPr>
              <a:t>Home</a:t>
            </a:r>
            <a:r>
              <a:rPr lang="en-US" sz="1500" dirty="0">
                <a:solidFill>
                  <a:schemeClr val="tx1"/>
                </a:solidFill>
                <a:latin typeface="Segoe UI" panose="020B0502040204020203" pitchFamily="34" charset="0"/>
                <a:cs typeface="Segoe UI" panose="020B0502040204020203" pitchFamily="34" charset="0"/>
              </a:rPr>
              <a:t> tab</a:t>
            </a:r>
          </a:p>
          <a:p>
            <a:pPr marL="0" indent="0" defTabSz="1355783">
              <a:lnSpc>
                <a:spcPct val="100000"/>
              </a:lnSpc>
              <a:spcBef>
                <a:spcPts val="871"/>
              </a:spcBef>
              <a:buNone/>
              <a:defRPr/>
            </a:pPr>
            <a:r>
              <a:rPr lang="en-US" sz="1500" dirty="0">
                <a:solidFill>
                  <a:schemeClr val="tx1"/>
                </a:solidFill>
                <a:latin typeface="Segoe UI" panose="020B0502040204020203" pitchFamily="34" charset="0"/>
                <a:cs typeface="Segoe UI" panose="020B0502040204020203" pitchFamily="34" charset="0"/>
              </a:rPr>
              <a:t>In the </a:t>
            </a:r>
            <a:r>
              <a:rPr lang="en-US" sz="1500" dirty="0">
                <a:solidFill>
                  <a:schemeClr val="tx1"/>
                </a:solidFill>
                <a:latin typeface="Segoe UI Semibold" panose="020B0702040204020203" pitchFamily="34" charset="0"/>
                <a:cs typeface="Segoe UI Semibold" panose="020B0702040204020203" pitchFamily="34" charset="0"/>
              </a:rPr>
              <a:t>Drawing</a:t>
            </a:r>
            <a:r>
              <a:rPr lang="en-US" sz="1500" dirty="0">
                <a:solidFill>
                  <a:schemeClr val="tx1"/>
                </a:solidFill>
                <a:latin typeface="Segoe UI" panose="020B0502040204020203" pitchFamily="34" charset="0"/>
                <a:cs typeface="Segoe UI" panose="020B0502040204020203" pitchFamily="34" charset="0"/>
              </a:rPr>
              <a:t> group, select the </a:t>
            </a:r>
            <a:r>
              <a:rPr lang="en-US" sz="1500" dirty="0">
                <a:solidFill>
                  <a:schemeClr val="tx1"/>
                </a:solidFill>
                <a:latin typeface="Segoe UI Semibold" panose="020B0702040204020203" pitchFamily="34" charset="0"/>
                <a:cs typeface="Segoe UI Semibold" panose="020B0702040204020203" pitchFamily="34" charset="0"/>
              </a:rPr>
              <a:t>Arrange</a:t>
            </a:r>
            <a:r>
              <a:rPr lang="en-US" sz="1500" dirty="0">
                <a:solidFill>
                  <a:schemeClr val="tx1"/>
                </a:solidFill>
                <a:latin typeface="Segoe UI" panose="020B0502040204020203" pitchFamily="34" charset="0"/>
                <a:cs typeface="Segoe UI" panose="020B0502040204020203" pitchFamily="34" charset="0"/>
              </a:rPr>
              <a:t> drop-down menu</a:t>
            </a:r>
          </a:p>
          <a:p>
            <a:pPr marL="0" indent="0" defTabSz="1355783">
              <a:lnSpc>
                <a:spcPct val="100000"/>
              </a:lnSpc>
              <a:spcBef>
                <a:spcPts val="871"/>
              </a:spcBef>
              <a:buNone/>
              <a:defRPr/>
            </a:pPr>
            <a:r>
              <a:rPr lang="en-US" sz="1500" dirty="0">
                <a:solidFill>
                  <a:schemeClr val="tx1"/>
                </a:solidFill>
                <a:latin typeface="Segoe UI" panose="020B0502040204020203" pitchFamily="34" charset="0"/>
                <a:cs typeface="Segoe UI" panose="020B0502040204020203" pitchFamily="34" charset="0"/>
              </a:rPr>
              <a:t>Click </a:t>
            </a:r>
            <a:r>
              <a:rPr lang="en-US" sz="1500" dirty="0">
                <a:solidFill>
                  <a:schemeClr val="tx1"/>
                </a:solidFill>
                <a:latin typeface="Segoe UI Semibold" panose="020B0702040204020203" pitchFamily="34" charset="0"/>
                <a:cs typeface="Segoe UI Semibold" panose="020B0702040204020203" pitchFamily="34" charset="0"/>
              </a:rPr>
              <a:t>Selection Pane…</a:t>
            </a:r>
          </a:p>
          <a:p>
            <a:pPr marL="0" indent="0" defTabSz="1355783">
              <a:lnSpc>
                <a:spcPct val="100000"/>
              </a:lnSpc>
              <a:buNone/>
              <a:defRPr/>
            </a:pPr>
            <a:endParaRPr lang="en-US" sz="1745" dirty="0">
              <a:solidFill>
                <a:schemeClr val="tx1"/>
              </a:solidFill>
              <a:latin typeface="Segoe UI" panose="020B0502040204020203" pitchFamily="34" charset="0"/>
            </a:endParaRPr>
          </a:p>
        </p:txBody>
      </p:sp>
      <p:sp>
        <p:nvSpPr>
          <p:cNvPr id="36" name="TextBox 35">
            <a:extLst>
              <a:ext uri="{FF2B5EF4-FFF2-40B4-BE49-F238E27FC236}">
                <a16:creationId xmlns:a16="http://schemas.microsoft.com/office/drawing/2014/main" id="{7B9BDECC-D62F-449D-AA5A-A5F28D0E2BCC}"/>
              </a:ext>
            </a:extLst>
          </p:cNvPr>
          <p:cNvSpPr txBox="1"/>
          <p:nvPr/>
        </p:nvSpPr>
        <p:spPr>
          <a:xfrm>
            <a:off x="896307" y="11849202"/>
            <a:ext cx="16520162" cy="1700466"/>
          </a:xfrm>
          <a:prstGeom prst="rect">
            <a:avLst/>
          </a:prstGeom>
          <a:noFill/>
        </p:spPr>
        <p:txBody>
          <a:bodyPr wrap="square" lIns="0" tIns="0" rIns="0" bIns="0" rtlCol="0">
            <a:spAutoFit/>
          </a:bodyPr>
          <a:lstStyle/>
          <a:p>
            <a:pPr>
              <a:spcAft>
                <a:spcPts val="899"/>
              </a:spcAft>
              <a:buSzPct val="90000"/>
              <a:defRPr/>
            </a:pPr>
            <a:r>
              <a:rPr lang="en-US" sz="2400" b="1" dirty="0">
                <a:cs typeface="Segoe UI Semibold" panose="020B0702040204020203" pitchFamily="34" charset="0"/>
              </a:rPr>
              <a:t>Additional tips</a:t>
            </a:r>
          </a:p>
          <a:p>
            <a:pPr defTabSz="1329077">
              <a:spcBef>
                <a:spcPts val="1162"/>
              </a:spcBef>
              <a:buSzPct val="90000"/>
              <a:defRPr/>
            </a:pPr>
            <a:r>
              <a:rPr lang="en-US" sz="1800" dirty="0">
                <a:cs typeface="Segoe UI Semibold" panose="020B0702040204020203" pitchFamily="34" charset="0"/>
              </a:rPr>
              <a:t>Be sure to run the </a:t>
            </a:r>
            <a:r>
              <a:rPr lang="en-US" sz="1800" b="1" dirty="0">
                <a:cs typeface="Segoe UI Semibold" panose="020B0702040204020203" pitchFamily="34" charset="0"/>
              </a:rPr>
              <a:t>Accessibility Checker</a:t>
            </a:r>
            <a:r>
              <a:rPr lang="en-US" sz="1800" dirty="0">
                <a:cs typeface="Segoe UI Semibold" panose="020B0702040204020203" pitchFamily="34" charset="0"/>
              </a:rPr>
              <a:t>! </a:t>
            </a:r>
            <a:r>
              <a:rPr lang="en-US" sz="1800" dirty="0">
                <a:cs typeface="Segoe UI" panose="020B0502040204020203" pitchFamily="34" charset="0"/>
              </a:rPr>
              <a:t>Go to </a:t>
            </a:r>
            <a:r>
              <a:rPr lang="en-US" sz="1800" b="1" dirty="0">
                <a:cs typeface="Segoe UI Semibold" panose="020B0702040204020203" pitchFamily="34" charset="0"/>
              </a:rPr>
              <a:t>File</a:t>
            </a:r>
            <a:r>
              <a:rPr lang="en-US" sz="1800" dirty="0">
                <a:cs typeface="Segoe UI" panose="020B0502040204020203" pitchFamily="34" charset="0"/>
              </a:rPr>
              <a:t>      click the </a:t>
            </a:r>
            <a:r>
              <a:rPr lang="en-US" sz="1800" b="1" dirty="0">
                <a:cs typeface="Segoe UI Semibold" panose="020B0702040204020203" pitchFamily="34" charset="0"/>
              </a:rPr>
              <a:t>Check for Issues </a:t>
            </a:r>
            <a:r>
              <a:rPr lang="en-US" sz="1800" dirty="0">
                <a:cs typeface="Segoe UI" panose="020B0502040204020203" pitchFamily="34" charset="0"/>
              </a:rPr>
              <a:t>drop down menu      click </a:t>
            </a:r>
            <a:r>
              <a:rPr lang="en-US" sz="1800" b="1" dirty="0">
                <a:cs typeface="Segoe UI Semibold" panose="020B0702040204020203" pitchFamily="34" charset="0"/>
              </a:rPr>
              <a:t>Check Accessibility</a:t>
            </a:r>
          </a:p>
          <a:p>
            <a:pPr defTabSz="1329077">
              <a:spcBef>
                <a:spcPts val="871"/>
              </a:spcBef>
              <a:buSzPct val="90000"/>
              <a:defRPr/>
            </a:pPr>
            <a:r>
              <a:rPr lang="en-US" sz="1800" b="1" dirty="0">
                <a:cs typeface="Segoe UI Semibold" panose="020B0702040204020203" pitchFamily="34" charset="0"/>
              </a:rPr>
              <a:t>Videos need to be accessible: </a:t>
            </a:r>
            <a:r>
              <a:rPr lang="en-US" sz="1800" dirty="0">
                <a:cs typeface="Segoe UI" panose="020B0502040204020203" pitchFamily="34" charset="0"/>
              </a:rPr>
              <a:t>If your presentation includes a video, ensure it is captioned and audio described (if appropriate)</a:t>
            </a:r>
          </a:p>
          <a:p>
            <a:pPr defTabSz="1329077">
              <a:spcBef>
                <a:spcPts val="871"/>
              </a:spcBef>
              <a:buSzPct val="90000"/>
              <a:defRPr/>
            </a:pPr>
            <a:r>
              <a:rPr lang="en-US" sz="1800" b="1" dirty="0">
                <a:cs typeface="Segoe UI Semibold" panose="020B0702040204020203" pitchFamily="34" charset="0"/>
              </a:rPr>
              <a:t>Visit the </a:t>
            </a:r>
            <a:r>
              <a:rPr lang="en-US" sz="1800" b="1" dirty="0">
                <a:cs typeface="Segoe UI Semibold" panose="020B0702040204020203" pitchFamily="34" charset="0"/>
                <a:hlinkClick r:id="rId6"/>
              </a:rPr>
              <a:t>Office Accessibility Center</a:t>
            </a:r>
            <a:r>
              <a:rPr lang="en-US" sz="1800" b="1" dirty="0">
                <a:cs typeface="Segoe UI Semibold" panose="020B0702040204020203" pitchFamily="34" charset="0"/>
              </a:rPr>
              <a:t> </a:t>
            </a:r>
            <a:r>
              <a:rPr lang="en-US" sz="1800" dirty="0">
                <a:cs typeface="Segoe UI" panose="020B0502040204020203" pitchFamily="34" charset="0"/>
              </a:rPr>
              <a:t>to learn more about accessibility in PowerPoint</a:t>
            </a:r>
          </a:p>
        </p:txBody>
      </p:sp>
      <p:cxnSp>
        <p:nvCxnSpPr>
          <p:cNvPr id="80" name="Straight Arrow Connector 79">
            <a:extLst>
              <a:ext uri="{FF2B5EF4-FFF2-40B4-BE49-F238E27FC236}">
                <a16:creationId xmlns:a16="http://schemas.microsoft.com/office/drawing/2014/main" id="{4004316C-A172-4666-9087-AA99DD600ABB}"/>
              </a:ext>
              <a:ext uri="{C183D7F6-B498-43B3-948B-1728B52AA6E4}">
                <adec:decorative xmlns:adec="http://schemas.microsoft.com/office/drawing/2017/decorative" val="1"/>
              </a:ext>
            </a:extLst>
          </p:cNvPr>
          <p:cNvCxnSpPr>
            <a:cxnSpLocks/>
          </p:cNvCxnSpPr>
          <p:nvPr/>
        </p:nvCxnSpPr>
        <p:spPr>
          <a:xfrm>
            <a:off x="6204492" y="12638006"/>
            <a:ext cx="198743"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F41BA70-AA85-4D92-AA87-689DAB76DD7F}"/>
              </a:ext>
              <a:ext uri="{C183D7F6-B498-43B3-948B-1728B52AA6E4}">
                <adec:decorative xmlns:adec="http://schemas.microsoft.com/office/drawing/2017/decorative" val="1"/>
              </a:ext>
            </a:extLst>
          </p:cNvPr>
          <p:cNvCxnSpPr>
            <a:cxnSpLocks/>
          </p:cNvCxnSpPr>
          <p:nvPr/>
        </p:nvCxnSpPr>
        <p:spPr>
          <a:xfrm>
            <a:off x="10984625" y="12638006"/>
            <a:ext cx="198743"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7589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(without bullet points)</a:t>
            </a:r>
          </a:p>
        </p:txBody>
      </p:sp>
      <p:sp>
        <p:nvSpPr>
          <p:cNvPr id="6" name="Text Placeholder 5"/>
          <p:cNvSpPr>
            <a:spLocks noGrp="1"/>
          </p:cNvSpPr>
          <p:nvPr>
            <p:ph type="body" sz="quarter" idx="10"/>
          </p:nvPr>
        </p:nvSpPr>
        <p:spPr>
          <a:xfrm>
            <a:off x="879586" y="6152057"/>
            <a:ext cx="16527779" cy="1643528"/>
          </a:xfrm>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monoline icons</a:t>
            </a:r>
          </a:p>
        </p:txBody>
      </p:sp>
      <p:sp>
        <p:nvSpPr>
          <p:cNvPr id="13" name="TextBox 12"/>
          <p:cNvSpPr txBox="1"/>
          <p:nvPr/>
        </p:nvSpPr>
        <p:spPr>
          <a:xfrm>
            <a:off x="886302" y="6155535"/>
            <a:ext cx="5212081" cy="3209468"/>
          </a:xfrm>
          <a:prstGeom prst="rect">
            <a:avLst/>
          </a:prstGeom>
          <a:noFill/>
        </p:spPr>
        <p:txBody>
          <a:bodyPr wrap="square" lIns="0" tIns="0" rIns="0" bIns="0" rtlCol="0">
            <a:spAutoFit/>
          </a:bodyPr>
          <a:lstStyle/>
          <a:p>
            <a:pPr>
              <a:spcAft>
                <a:spcPts val="899"/>
              </a:spcAft>
              <a:buSzPct val="90000"/>
              <a:defRPr/>
            </a:pPr>
            <a:r>
              <a:rPr lang="en-US" sz="2400" b="1" dirty="0">
                <a:cs typeface="Segoe UI Semibold" panose="020B0702040204020203" pitchFamily="34" charset="0"/>
              </a:rPr>
              <a:t>Looking for icon resources?</a:t>
            </a:r>
          </a:p>
          <a:p>
            <a:pPr defTabSz="1355783">
              <a:spcBef>
                <a:spcPts val="1162"/>
              </a:spcBef>
              <a:buSzPct val="90000"/>
              <a:defRPr/>
            </a:pPr>
            <a:r>
              <a:rPr lang="en-US" sz="2101" dirty="0">
                <a:latin typeface="Segoe UI" panose="020B0502040204020203" pitchFamily="34" charset="0"/>
                <a:cs typeface="Segoe UI" panose="020B0502040204020203" pitchFamily="34" charset="0"/>
              </a:rPr>
              <a:t>The Monoline icon library for PowerPoint is a slide deck that provides a library of icons for use in PowerPoint presentations. </a:t>
            </a:r>
          </a:p>
          <a:p>
            <a:pPr defTabSz="1355783">
              <a:spcBef>
                <a:spcPts val="1162"/>
              </a:spcBef>
              <a:buSzPct val="90000"/>
              <a:defRPr/>
            </a:pPr>
            <a:r>
              <a:rPr lang="en-US" sz="2101" dirty="0">
                <a:latin typeface="Segoe UI" panose="020B0502040204020203" pitchFamily="34" charset="0"/>
                <a:cs typeface="Segoe UI" panose="020B0502040204020203" pitchFamily="34" charset="0"/>
              </a:rPr>
              <a:t>The Monoline icon style guide for PowerPoint is a pdf with additional guidelines. </a:t>
            </a:r>
          </a:p>
          <a:p>
            <a:pPr defTabSz="1355783">
              <a:spcBef>
                <a:spcPts val="1162"/>
              </a:spcBef>
              <a:buSzPct val="90000"/>
              <a:defRPr/>
            </a:pPr>
            <a:r>
              <a:rPr lang="en-US" sz="2101" dirty="0"/>
              <a:t>Download both from </a:t>
            </a:r>
            <a:r>
              <a:rPr lang="en-US" sz="2101" dirty="0">
                <a:hlinkClick r:id="rId3"/>
              </a:rPr>
              <a:t>Brand Central</a:t>
            </a:r>
            <a:r>
              <a:rPr lang="en-US" sz="2101" dirty="0"/>
              <a:t>.</a:t>
            </a:r>
            <a:endParaRPr lang="en-US" sz="2101" dirty="0">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D0FF32AF-1F5D-4E9A-A156-0DB4C6031BB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533201" y="6155535"/>
            <a:ext cx="5212079" cy="2931793"/>
          </a:xfrm>
          <a:prstGeom prst="rect">
            <a:avLst/>
          </a:prstGeom>
        </p:spPr>
      </p:pic>
      <p:pic>
        <p:nvPicPr>
          <p:cNvPr id="6" name="Picture 5" descr="Slide example showing monoline icons">
            <a:extLst>
              <a:ext uri="{FF2B5EF4-FFF2-40B4-BE49-F238E27FC236}">
                <a16:creationId xmlns:a16="http://schemas.microsoft.com/office/drawing/2014/main" id="{BED3E115-417E-4480-A560-9A1D37BA427F}"/>
              </a:ext>
            </a:extLst>
          </p:cNvPr>
          <p:cNvPicPr>
            <a:picLocks noChangeAspect="1"/>
          </p:cNvPicPr>
          <p:nvPr/>
        </p:nvPicPr>
        <p:blipFill>
          <a:blip r:embed="rId5"/>
          <a:stretch>
            <a:fillRect/>
          </a:stretch>
        </p:blipFill>
        <p:spPr>
          <a:xfrm>
            <a:off x="12202002" y="6165124"/>
            <a:ext cx="5212081" cy="2931793"/>
          </a:xfrm>
          <a:prstGeom prst="rect">
            <a:avLst/>
          </a:prstGeom>
          <a:ln>
            <a:solidFill>
              <a:schemeClr val="tx1">
                <a:alpha val="27000"/>
              </a:schemeClr>
            </a:solidFill>
          </a:ln>
        </p:spPr>
      </p:pic>
      <p:pic>
        <p:nvPicPr>
          <p:cNvPr id="4" name="Picture 3" descr="Slide example showing usage guidelines for monoline icons">
            <a:extLst>
              <a:ext uri="{FF2B5EF4-FFF2-40B4-BE49-F238E27FC236}">
                <a16:creationId xmlns:a16="http://schemas.microsoft.com/office/drawing/2014/main" id="{F840AA2B-186A-42FF-9518-01FAFBD9AA6A}"/>
              </a:ext>
            </a:extLst>
          </p:cNvPr>
          <p:cNvPicPr>
            <a:picLocks noChangeAspect="1"/>
          </p:cNvPicPr>
          <p:nvPr/>
        </p:nvPicPr>
        <p:blipFill>
          <a:blip r:embed="rId6"/>
          <a:stretch>
            <a:fillRect/>
          </a:stretch>
        </p:blipFill>
        <p:spPr>
          <a:xfrm>
            <a:off x="6548705" y="9521891"/>
            <a:ext cx="5212081" cy="2931796"/>
          </a:xfrm>
          <a:prstGeom prst="rect">
            <a:avLst/>
          </a:prstGeom>
          <a:ln>
            <a:solidFill>
              <a:schemeClr val="tx1">
                <a:alpha val="27000"/>
              </a:schemeClr>
            </a:solidFill>
          </a:ln>
        </p:spPr>
      </p:pic>
      <p:pic>
        <p:nvPicPr>
          <p:cNvPr id="7" name="Picture 6" descr="Slide example showing monoline icons">
            <a:extLst>
              <a:ext uri="{FF2B5EF4-FFF2-40B4-BE49-F238E27FC236}">
                <a16:creationId xmlns:a16="http://schemas.microsoft.com/office/drawing/2014/main" id="{2254EDC7-4C49-4DD7-A920-E2333F14F76C}"/>
              </a:ext>
            </a:extLst>
          </p:cNvPr>
          <p:cNvPicPr>
            <a:picLocks noChangeAspect="1"/>
          </p:cNvPicPr>
          <p:nvPr/>
        </p:nvPicPr>
        <p:blipFill>
          <a:blip r:embed="rId7"/>
          <a:stretch>
            <a:fillRect/>
          </a:stretch>
        </p:blipFill>
        <p:spPr>
          <a:xfrm>
            <a:off x="12202002" y="9521891"/>
            <a:ext cx="5212081" cy="2931796"/>
          </a:xfrm>
          <a:prstGeom prst="rect">
            <a:avLst/>
          </a:prstGeom>
          <a:ln>
            <a:solidFill>
              <a:schemeClr val="tx1">
                <a:alpha val="27000"/>
              </a:schemeClr>
            </a:solidFill>
          </a:ln>
        </p:spPr>
      </p:pic>
    </p:spTree>
    <p:extLst>
      <p:ext uri="{BB962C8B-B14F-4D97-AF65-F5344CB8AC3E}">
        <p14:creationId xmlns:p14="http://schemas.microsoft.com/office/powerpoint/2010/main" val="737538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860796" y="393349"/>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860796" y="1446441"/>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Acquire to dispose</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7840713" y="195356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marL="0" marR="0" algn="ctr">
              <a:spcBef>
                <a:spcPts val="0"/>
              </a:spcBef>
              <a:spcAft>
                <a:spcPts val="0"/>
              </a:spcAft>
            </a:pPr>
            <a:r>
              <a:rPr lang="en-US" sz="1500" dirty="0">
                <a:solidFill>
                  <a:srgbClr val="000000"/>
                </a:solidFill>
                <a:effectLst/>
              </a:rPr>
              <a:t>Plan and recruit your workforce</a:t>
            </a:r>
          </a:p>
        </p:txBody>
      </p:sp>
      <p:sp>
        <p:nvSpPr>
          <p:cNvPr id="84" name="Rectangle 83">
            <a:extLst>
              <a:ext uri="{FF2B5EF4-FFF2-40B4-BE49-F238E27FC236}">
                <a16:creationId xmlns:a16="http://schemas.microsoft.com/office/drawing/2014/main" id="{B180E634-EB89-140D-F31E-0324097EF5B2}"/>
              </a:ext>
            </a:extLst>
          </p:cNvPr>
          <p:cNvSpPr/>
          <p:nvPr/>
        </p:nvSpPr>
        <p:spPr bwMode="auto">
          <a:xfrm>
            <a:off x="860796" y="2985953"/>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Case to resolution</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7840713" y="16364812"/>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622300" fontAlgn="base">
              <a:lnSpc>
                <a:spcPct val="90000"/>
              </a:lnSpc>
              <a:spcBef>
                <a:spcPct val="0"/>
              </a:spcBef>
              <a:spcAft>
                <a:spcPct val="35000"/>
              </a:spcAft>
            </a:pPr>
            <a:r>
              <a:rPr lang="en-US" sz="1500" dirty="0">
                <a:solidFill>
                  <a:srgbClr val="000000">
                    <a:hueOff val="0"/>
                    <a:satOff val="0"/>
                    <a:lumOff val="0"/>
                    <a:alphaOff val="0"/>
                  </a:srgbClr>
                </a:solidFill>
                <a:latin typeface="Segoe UI"/>
              </a:rPr>
              <a:t>Pay employees </a:t>
            </a:r>
          </a:p>
        </p:txBody>
      </p:sp>
      <p:sp>
        <p:nvSpPr>
          <p:cNvPr id="88" name="Flowchart: Predefined Process 87">
            <a:extLst>
              <a:ext uri="{FF2B5EF4-FFF2-40B4-BE49-F238E27FC236}">
                <a16:creationId xmlns:a16="http://schemas.microsoft.com/office/drawing/2014/main" id="{C5370FF8-9CF9-DF56-38EB-7F4946969D56}"/>
              </a:ext>
            </a:extLst>
          </p:cNvPr>
          <p:cNvSpPr/>
          <p:nvPr/>
        </p:nvSpPr>
        <p:spPr bwMode="auto">
          <a:xfrm>
            <a:off x="7840713" y="555637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ysClr val="windowText" lastClr="000000"/>
                </a:solidFill>
                <a:ea typeface="Segoe UI" pitchFamily="34" charset="0"/>
                <a:cs typeface="Segoe UI" pitchFamily="34" charset="0"/>
              </a:rPr>
              <a:t>Manage employee performance and growth</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8035023" y="-13508"/>
            <a:ext cx="2011680" cy="1460092"/>
          </a:xfrm>
          <a:prstGeom prst="rect">
            <a:avLst/>
          </a:prstGeom>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Hire to retire</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7840713" y="735778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622300" fontAlgn="base">
              <a:lnSpc>
                <a:spcPct val="90000"/>
              </a:lnSpc>
              <a:spcBef>
                <a:spcPct val="0"/>
              </a:spcBef>
              <a:spcAft>
                <a:spcPct val="35000"/>
              </a:spcAft>
            </a:pPr>
            <a:r>
              <a:rPr lang="en-US" sz="1500" dirty="0">
                <a:solidFill>
                  <a:srgbClr val="000000">
                    <a:hueOff val="0"/>
                    <a:satOff val="0"/>
                    <a:lumOff val="0"/>
                    <a:alphaOff val="0"/>
                  </a:srgbClr>
                </a:solidFill>
                <a:latin typeface="Segoe UI"/>
              </a:rPr>
              <a:t>Manage occupational health and safety </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5360259" y="17478316"/>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End</a:t>
            </a:r>
          </a:p>
        </p:txBody>
      </p:sp>
      <p:sp>
        <p:nvSpPr>
          <p:cNvPr id="7" name="Flowchart: Predefined Process 6">
            <a:extLst>
              <a:ext uri="{FF2B5EF4-FFF2-40B4-BE49-F238E27FC236}">
                <a16:creationId xmlns:a16="http://schemas.microsoft.com/office/drawing/2014/main" id="{C32266A2-F32B-7BB8-6396-40C7BBFB29B9}"/>
              </a:ext>
            </a:extLst>
          </p:cNvPr>
          <p:cNvSpPr/>
          <p:nvPr/>
        </p:nvSpPr>
        <p:spPr bwMode="auto">
          <a:xfrm>
            <a:off x="7840713" y="915919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622300" fontAlgn="base">
              <a:lnSpc>
                <a:spcPct val="90000"/>
              </a:lnSpc>
              <a:spcBef>
                <a:spcPct val="0"/>
              </a:spcBef>
              <a:spcAft>
                <a:spcPct val="35000"/>
              </a:spcAft>
            </a:pPr>
            <a:r>
              <a:rPr lang="en-US" sz="1500" dirty="0">
                <a:solidFill>
                  <a:srgbClr val="000000">
                    <a:hueOff val="0"/>
                    <a:satOff val="0"/>
                    <a:lumOff val="0"/>
                    <a:alphaOff val="0"/>
                  </a:srgbClr>
                </a:solidFill>
                <a:latin typeface="Segoe UI"/>
              </a:rPr>
              <a:t>Administer employee and manager requests </a:t>
            </a:r>
          </a:p>
        </p:txBody>
      </p:sp>
      <p:sp>
        <p:nvSpPr>
          <p:cNvPr id="8" name="Flowchart: Predefined Process 7">
            <a:extLst>
              <a:ext uri="{FF2B5EF4-FFF2-40B4-BE49-F238E27FC236}">
                <a16:creationId xmlns:a16="http://schemas.microsoft.com/office/drawing/2014/main" id="{A10C9B31-E539-54BD-CE96-8D1AB13A8158}"/>
              </a:ext>
            </a:extLst>
          </p:cNvPr>
          <p:cNvSpPr/>
          <p:nvPr/>
        </p:nvSpPr>
        <p:spPr bwMode="auto">
          <a:xfrm>
            <a:off x="7840713" y="1096059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622300" fontAlgn="base">
              <a:lnSpc>
                <a:spcPct val="90000"/>
              </a:lnSpc>
              <a:spcBef>
                <a:spcPct val="0"/>
              </a:spcBef>
              <a:spcAft>
                <a:spcPct val="35000"/>
              </a:spcAft>
            </a:pPr>
            <a:r>
              <a:rPr lang="en-US" sz="1500" dirty="0">
                <a:solidFill>
                  <a:srgbClr val="000000">
                    <a:hueOff val="0"/>
                    <a:satOff val="0"/>
                    <a:lumOff val="0"/>
                    <a:alphaOff val="0"/>
                  </a:srgbClr>
                </a:solidFill>
                <a:latin typeface="Segoe UI"/>
              </a:rPr>
              <a:t>Manage employee benefits and  compensation </a:t>
            </a:r>
          </a:p>
        </p:txBody>
      </p:sp>
      <p:sp>
        <p:nvSpPr>
          <p:cNvPr id="10" name="Flowchart: Predefined Process 9">
            <a:extLst>
              <a:ext uri="{FF2B5EF4-FFF2-40B4-BE49-F238E27FC236}">
                <a16:creationId xmlns:a16="http://schemas.microsoft.com/office/drawing/2014/main" id="{0B4F8F04-F097-D45A-D4FA-8E9CD1287F49}"/>
              </a:ext>
            </a:extLst>
          </p:cNvPr>
          <p:cNvSpPr/>
          <p:nvPr/>
        </p:nvSpPr>
        <p:spPr bwMode="auto">
          <a:xfrm>
            <a:off x="7840713" y="375497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622300" fontAlgn="base">
              <a:lnSpc>
                <a:spcPct val="90000"/>
              </a:lnSpc>
              <a:spcBef>
                <a:spcPct val="0"/>
              </a:spcBef>
              <a:spcAft>
                <a:spcPct val="35000"/>
              </a:spcAft>
            </a:pPr>
            <a:r>
              <a:rPr lang="en-US" sz="1500" dirty="0">
                <a:solidFill>
                  <a:sysClr val="windowText" lastClr="000000"/>
                </a:solidFill>
                <a:ea typeface="Segoe UI" pitchFamily="34" charset="0"/>
                <a:cs typeface="Segoe UI" pitchFamily="34" charset="0"/>
              </a:rPr>
              <a:t>Onboard and manage the employee lifecycle</a:t>
            </a:r>
          </a:p>
        </p:txBody>
      </p:sp>
      <p:sp>
        <p:nvSpPr>
          <p:cNvPr id="16" name="Flowchart: Predefined Process 15">
            <a:extLst>
              <a:ext uri="{FF2B5EF4-FFF2-40B4-BE49-F238E27FC236}">
                <a16:creationId xmlns:a16="http://schemas.microsoft.com/office/drawing/2014/main" id="{DC8C8201-B04E-D47B-6C01-01585CC79557}"/>
              </a:ext>
            </a:extLst>
          </p:cNvPr>
          <p:cNvSpPr/>
          <p:nvPr/>
        </p:nvSpPr>
        <p:spPr bwMode="auto">
          <a:xfrm>
            <a:off x="7840713" y="1456340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622300" fontAlgn="base">
              <a:lnSpc>
                <a:spcPct val="90000"/>
              </a:lnSpc>
              <a:spcBef>
                <a:spcPct val="0"/>
              </a:spcBef>
              <a:spcAft>
                <a:spcPct val="35000"/>
              </a:spcAft>
            </a:pPr>
            <a:r>
              <a:rPr lang="en-US" sz="1500" dirty="0">
                <a:solidFill>
                  <a:srgbClr val="000000">
                    <a:hueOff val="0"/>
                    <a:satOff val="0"/>
                    <a:lumOff val="0"/>
                    <a:alphaOff val="0"/>
                  </a:srgbClr>
                </a:solidFill>
                <a:latin typeface="Segoe UI"/>
              </a:rPr>
              <a:t>Manage travel and expenses</a:t>
            </a:r>
          </a:p>
        </p:txBody>
      </p:sp>
      <p:sp>
        <p:nvSpPr>
          <p:cNvPr id="17" name="Rectangle 16">
            <a:extLst>
              <a:ext uri="{FF2B5EF4-FFF2-40B4-BE49-F238E27FC236}">
                <a16:creationId xmlns:a16="http://schemas.microsoft.com/office/drawing/2014/main" id="{17B94C27-0154-25D0-8661-56419D177AE3}"/>
              </a:ext>
            </a:extLst>
          </p:cNvPr>
          <p:cNvSpPr/>
          <p:nvPr/>
        </p:nvSpPr>
        <p:spPr bwMode="auto">
          <a:xfrm>
            <a:off x="860796" y="4525465"/>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Forecast to plan</a:t>
            </a:r>
          </a:p>
        </p:txBody>
      </p:sp>
      <p:sp>
        <p:nvSpPr>
          <p:cNvPr id="18" name="Rectangle 17">
            <a:extLst>
              <a:ext uri="{FF2B5EF4-FFF2-40B4-BE49-F238E27FC236}">
                <a16:creationId xmlns:a16="http://schemas.microsoft.com/office/drawing/2014/main" id="{74AC2FB8-666B-8C9A-7D8C-27F646A93242}"/>
              </a:ext>
            </a:extLst>
          </p:cNvPr>
          <p:cNvSpPr/>
          <p:nvPr/>
        </p:nvSpPr>
        <p:spPr bwMode="auto">
          <a:xfrm>
            <a:off x="860796" y="6064977"/>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Inventory to deliver</a:t>
            </a:r>
          </a:p>
        </p:txBody>
      </p:sp>
      <p:sp>
        <p:nvSpPr>
          <p:cNvPr id="19" name="Rectangle 18">
            <a:extLst>
              <a:ext uri="{FF2B5EF4-FFF2-40B4-BE49-F238E27FC236}">
                <a16:creationId xmlns:a16="http://schemas.microsoft.com/office/drawing/2014/main" id="{717A4B3D-04D7-4AE5-9057-531DA28B7960}"/>
              </a:ext>
            </a:extLst>
          </p:cNvPr>
          <p:cNvSpPr/>
          <p:nvPr/>
        </p:nvSpPr>
        <p:spPr bwMode="auto">
          <a:xfrm>
            <a:off x="860796" y="7604489"/>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Order to cash</a:t>
            </a:r>
          </a:p>
        </p:txBody>
      </p:sp>
      <p:sp>
        <p:nvSpPr>
          <p:cNvPr id="20" name="Rectangle 19">
            <a:extLst>
              <a:ext uri="{FF2B5EF4-FFF2-40B4-BE49-F238E27FC236}">
                <a16:creationId xmlns:a16="http://schemas.microsoft.com/office/drawing/2014/main" id="{94E0D355-39AF-B98E-8762-8E76505C1AC9}"/>
              </a:ext>
            </a:extLst>
          </p:cNvPr>
          <p:cNvSpPr/>
          <p:nvPr/>
        </p:nvSpPr>
        <p:spPr bwMode="auto">
          <a:xfrm>
            <a:off x="860796" y="9144001"/>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Plan to produce</a:t>
            </a:r>
          </a:p>
        </p:txBody>
      </p:sp>
      <p:sp>
        <p:nvSpPr>
          <p:cNvPr id="21" name="Rectangle 20">
            <a:extLst>
              <a:ext uri="{FF2B5EF4-FFF2-40B4-BE49-F238E27FC236}">
                <a16:creationId xmlns:a16="http://schemas.microsoft.com/office/drawing/2014/main" id="{189B497D-D5D7-BED4-9D5F-3FE9597C2428}"/>
              </a:ext>
            </a:extLst>
          </p:cNvPr>
          <p:cNvSpPr/>
          <p:nvPr/>
        </p:nvSpPr>
        <p:spPr bwMode="auto">
          <a:xfrm>
            <a:off x="860796" y="10683513"/>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Procure to pay</a:t>
            </a:r>
          </a:p>
        </p:txBody>
      </p:sp>
      <p:sp>
        <p:nvSpPr>
          <p:cNvPr id="22" name="Rectangle 21">
            <a:extLst>
              <a:ext uri="{FF2B5EF4-FFF2-40B4-BE49-F238E27FC236}">
                <a16:creationId xmlns:a16="http://schemas.microsoft.com/office/drawing/2014/main" id="{04BA85AC-F9F8-B294-D188-75F30F0FE223}"/>
              </a:ext>
            </a:extLst>
          </p:cNvPr>
          <p:cNvSpPr/>
          <p:nvPr/>
        </p:nvSpPr>
        <p:spPr bwMode="auto">
          <a:xfrm>
            <a:off x="860796" y="12223025"/>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Product and service lifecycle management</a:t>
            </a:r>
          </a:p>
        </p:txBody>
      </p:sp>
      <p:sp>
        <p:nvSpPr>
          <p:cNvPr id="23" name="Rectangle 22">
            <a:extLst>
              <a:ext uri="{FF2B5EF4-FFF2-40B4-BE49-F238E27FC236}">
                <a16:creationId xmlns:a16="http://schemas.microsoft.com/office/drawing/2014/main" id="{9606C07A-CAA2-A415-EF02-7DDC59069883}"/>
              </a:ext>
            </a:extLst>
          </p:cNvPr>
          <p:cNvSpPr/>
          <p:nvPr/>
        </p:nvSpPr>
        <p:spPr bwMode="auto">
          <a:xfrm>
            <a:off x="860796" y="13762537"/>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500" dirty="0"/>
              <a:t>Project to profit</a:t>
            </a:r>
          </a:p>
        </p:txBody>
      </p:sp>
      <p:sp>
        <p:nvSpPr>
          <p:cNvPr id="25" name="Rectangle 24">
            <a:extLst>
              <a:ext uri="{FF2B5EF4-FFF2-40B4-BE49-F238E27FC236}">
                <a16:creationId xmlns:a16="http://schemas.microsoft.com/office/drawing/2014/main" id="{0FD552ED-E342-A064-2960-8DDBCE7A9B4E}"/>
              </a:ext>
            </a:extLst>
          </p:cNvPr>
          <p:cNvSpPr/>
          <p:nvPr/>
        </p:nvSpPr>
        <p:spPr bwMode="auto">
          <a:xfrm>
            <a:off x="860796" y="15302049"/>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Record to report</a:t>
            </a:r>
          </a:p>
        </p:txBody>
      </p:sp>
      <p:sp>
        <p:nvSpPr>
          <p:cNvPr id="2" name="Rectangle 1">
            <a:extLst>
              <a:ext uri="{FF2B5EF4-FFF2-40B4-BE49-F238E27FC236}">
                <a16:creationId xmlns:a16="http://schemas.microsoft.com/office/drawing/2014/main" id="{045B7F36-CCD0-627B-7A4E-DF387E501214}"/>
              </a:ext>
            </a:extLst>
          </p:cNvPr>
          <p:cNvSpPr/>
          <p:nvPr/>
        </p:nvSpPr>
        <p:spPr bwMode="auto">
          <a:xfrm>
            <a:off x="860796" y="16841559"/>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Service to cash</a:t>
            </a:r>
          </a:p>
        </p:txBody>
      </p:sp>
      <p:sp>
        <p:nvSpPr>
          <p:cNvPr id="29" name="Rectangle 28">
            <a:extLst>
              <a:ext uri="{FF2B5EF4-FFF2-40B4-BE49-F238E27FC236}">
                <a16:creationId xmlns:a16="http://schemas.microsoft.com/office/drawing/2014/main" id="{B8D043DB-032C-1D0A-6E17-45B56B019A2A}"/>
              </a:ext>
            </a:extLst>
          </p:cNvPr>
          <p:cNvSpPr/>
          <p:nvPr/>
        </p:nvSpPr>
        <p:spPr bwMode="auto">
          <a:xfrm>
            <a:off x="15360258" y="393349"/>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Acquire to dispose</a:t>
            </a:r>
          </a:p>
        </p:txBody>
      </p:sp>
      <p:sp>
        <p:nvSpPr>
          <p:cNvPr id="30" name="Rectangle 29">
            <a:extLst>
              <a:ext uri="{FF2B5EF4-FFF2-40B4-BE49-F238E27FC236}">
                <a16:creationId xmlns:a16="http://schemas.microsoft.com/office/drawing/2014/main" id="{7F8266C4-56C2-0157-26AA-2445DC243671}"/>
              </a:ext>
            </a:extLst>
          </p:cNvPr>
          <p:cNvSpPr/>
          <p:nvPr/>
        </p:nvSpPr>
        <p:spPr bwMode="auto">
          <a:xfrm>
            <a:off x="15360258" y="1932861"/>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Case to resolution</a:t>
            </a:r>
          </a:p>
        </p:txBody>
      </p:sp>
      <p:sp>
        <p:nvSpPr>
          <p:cNvPr id="31" name="Rectangle 30">
            <a:extLst>
              <a:ext uri="{FF2B5EF4-FFF2-40B4-BE49-F238E27FC236}">
                <a16:creationId xmlns:a16="http://schemas.microsoft.com/office/drawing/2014/main" id="{1709477C-EC65-CF19-C1E9-573F3C602756}"/>
              </a:ext>
            </a:extLst>
          </p:cNvPr>
          <p:cNvSpPr/>
          <p:nvPr/>
        </p:nvSpPr>
        <p:spPr bwMode="auto">
          <a:xfrm>
            <a:off x="15360258" y="3472373"/>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Forecast to plan</a:t>
            </a:r>
          </a:p>
        </p:txBody>
      </p:sp>
      <p:sp>
        <p:nvSpPr>
          <p:cNvPr id="32" name="Rectangle 31">
            <a:extLst>
              <a:ext uri="{FF2B5EF4-FFF2-40B4-BE49-F238E27FC236}">
                <a16:creationId xmlns:a16="http://schemas.microsoft.com/office/drawing/2014/main" id="{237B5515-EFB1-5E43-DA9A-E213DDC81DA2}"/>
              </a:ext>
            </a:extLst>
          </p:cNvPr>
          <p:cNvSpPr/>
          <p:nvPr/>
        </p:nvSpPr>
        <p:spPr bwMode="auto">
          <a:xfrm>
            <a:off x="15360258" y="5011885"/>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Inventory to deliver</a:t>
            </a:r>
          </a:p>
        </p:txBody>
      </p:sp>
      <p:sp>
        <p:nvSpPr>
          <p:cNvPr id="33" name="Rectangle 32">
            <a:extLst>
              <a:ext uri="{FF2B5EF4-FFF2-40B4-BE49-F238E27FC236}">
                <a16:creationId xmlns:a16="http://schemas.microsoft.com/office/drawing/2014/main" id="{03877824-4963-5FC0-181C-C6F0C99D816F}"/>
              </a:ext>
            </a:extLst>
          </p:cNvPr>
          <p:cNvSpPr/>
          <p:nvPr/>
        </p:nvSpPr>
        <p:spPr bwMode="auto">
          <a:xfrm>
            <a:off x="15360258" y="6551397"/>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Order to cash</a:t>
            </a:r>
          </a:p>
        </p:txBody>
      </p:sp>
      <p:sp>
        <p:nvSpPr>
          <p:cNvPr id="34" name="Rectangle 33">
            <a:extLst>
              <a:ext uri="{FF2B5EF4-FFF2-40B4-BE49-F238E27FC236}">
                <a16:creationId xmlns:a16="http://schemas.microsoft.com/office/drawing/2014/main" id="{B819FA43-DD2E-C29D-4184-E84C7579A49E}"/>
              </a:ext>
            </a:extLst>
          </p:cNvPr>
          <p:cNvSpPr/>
          <p:nvPr/>
        </p:nvSpPr>
        <p:spPr bwMode="auto">
          <a:xfrm>
            <a:off x="15360258" y="8090909"/>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Plan to produce</a:t>
            </a:r>
          </a:p>
        </p:txBody>
      </p:sp>
      <p:sp>
        <p:nvSpPr>
          <p:cNvPr id="35" name="Rectangle 34">
            <a:extLst>
              <a:ext uri="{FF2B5EF4-FFF2-40B4-BE49-F238E27FC236}">
                <a16:creationId xmlns:a16="http://schemas.microsoft.com/office/drawing/2014/main" id="{0223B51C-A09D-39C6-95A0-C26DCB5A0266}"/>
              </a:ext>
            </a:extLst>
          </p:cNvPr>
          <p:cNvSpPr/>
          <p:nvPr/>
        </p:nvSpPr>
        <p:spPr bwMode="auto">
          <a:xfrm>
            <a:off x="15360258" y="9630421"/>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Procure to pay</a:t>
            </a:r>
          </a:p>
        </p:txBody>
      </p:sp>
      <p:sp>
        <p:nvSpPr>
          <p:cNvPr id="36" name="Rectangle 35">
            <a:extLst>
              <a:ext uri="{FF2B5EF4-FFF2-40B4-BE49-F238E27FC236}">
                <a16:creationId xmlns:a16="http://schemas.microsoft.com/office/drawing/2014/main" id="{22747F14-D3E5-85D8-670E-25CB74D53C6B}"/>
              </a:ext>
            </a:extLst>
          </p:cNvPr>
          <p:cNvSpPr/>
          <p:nvPr/>
        </p:nvSpPr>
        <p:spPr bwMode="auto">
          <a:xfrm>
            <a:off x="15360258" y="11169933"/>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Product and service lifecycle management</a:t>
            </a:r>
          </a:p>
        </p:txBody>
      </p:sp>
      <p:sp>
        <p:nvSpPr>
          <p:cNvPr id="37" name="Rectangle 36">
            <a:extLst>
              <a:ext uri="{FF2B5EF4-FFF2-40B4-BE49-F238E27FC236}">
                <a16:creationId xmlns:a16="http://schemas.microsoft.com/office/drawing/2014/main" id="{CAD418AD-EC6D-8738-6E12-590842914797}"/>
              </a:ext>
            </a:extLst>
          </p:cNvPr>
          <p:cNvSpPr/>
          <p:nvPr/>
        </p:nvSpPr>
        <p:spPr bwMode="auto">
          <a:xfrm>
            <a:off x="15360258" y="12709445"/>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500" dirty="0"/>
              <a:t>Project to profit</a:t>
            </a:r>
          </a:p>
        </p:txBody>
      </p:sp>
      <p:sp>
        <p:nvSpPr>
          <p:cNvPr id="38" name="Rectangle 37">
            <a:extLst>
              <a:ext uri="{FF2B5EF4-FFF2-40B4-BE49-F238E27FC236}">
                <a16:creationId xmlns:a16="http://schemas.microsoft.com/office/drawing/2014/main" id="{B2559767-C879-72C3-72FE-2017499246CA}"/>
              </a:ext>
            </a:extLst>
          </p:cNvPr>
          <p:cNvSpPr/>
          <p:nvPr/>
        </p:nvSpPr>
        <p:spPr bwMode="auto">
          <a:xfrm>
            <a:off x="15360258" y="14248957"/>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Record to report</a:t>
            </a:r>
          </a:p>
        </p:txBody>
      </p:sp>
      <p:sp>
        <p:nvSpPr>
          <p:cNvPr id="39" name="Rectangle 38">
            <a:extLst>
              <a:ext uri="{FF2B5EF4-FFF2-40B4-BE49-F238E27FC236}">
                <a16:creationId xmlns:a16="http://schemas.microsoft.com/office/drawing/2014/main" id="{FEA01D61-9CAD-310B-8E76-BE9FB36E6154}"/>
              </a:ext>
            </a:extLst>
          </p:cNvPr>
          <p:cNvSpPr/>
          <p:nvPr/>
        </p:nvSpPr>
        <p:spPr bwMode="auto">
          <a:xfrm>
            <a:off x="15360258" y="15788467"/>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Service to cash</a:t>
            </a:r>
          </a:p>
        </p:txBody>
      </p:sp>
      <p:cxnSp>
        <p:nvCxnSpPr>
          <p:cNvPr id="41" name="Straight Arrow Connector 40">
            <a:extLst>
              <a:ext uri="{FF2B5EF4-FFF2-40B4-BE49-F238E27FC236}">
                <a16:creationId xmlns:a16="http://schemas.microsoft.com/office/drawing/2014/main" id="{55C7DC37-378D-4D2C-D2E2-6F63B000E375}"/>
              </a:ext>
            </a:extLst>
          </p:cNvPr>
          <p:cNvCxnSpPr>
            <a:stCxn id="14" idx="3"/>
            <a:endCxn id="96" idx="1"/>
          </p:cNvCxnSpPr>
          <p:nvPr/>
        </p:nvCxnSpPr>
        <p:spPr>
          <a:xfrm flipV="1">
            <a:off x="2873951" y="716538"/>
            <a:ext cx="5161072" cy="2339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4606913-CAFB-6E0C-5467-9DA2BD90C181}"/>
              </a:ext>
            </a:extLst>
          </p:cNvPr>
          <p:cNvCxnSpPr>
            <a:cxnSpLocks/>
            <a:stCxn id="96" idx="2"/>
            <a:endCxn id="83" idx="0"/>
          </p:cNvCxnSpPr>
          <p:nvPr/>
        </p:nvCxnSpPr>
        <p:spPr>
          <a:xfrm>
            <a:off x="9040863" y="1446584"/>
            <a:ext cx="0" cy="50698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C5EDE397-8554-3BC6-FE22-C4CF28D3E757}"/>
              </a:ext>
            </a:extLst>
          </p:cNvPr>
          <p:cNvCxnSpPr>
            <a:stCxn id="14" idx="1"/>
            <a:endCxn id="15" idx="1"/>
          </p:cNvCxnSpPr>
          <p:nvPr/>
        </p:nvCxnSpPr>
        <p:spPr>
          <a:xfrm rot="10800000" flipV="1">
            <a:off x="860796" y="739937"/>
            <a:ext cx="12700" cy="1392304"/>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661B6777-5D5B-A012-DB5E-C2EFEBBA7558}"/>
              </a:ext>
            </a:extLst>
          </p:cNvPr>
          <p:cNvCxnSpPr>
            <a:stCxn id="14" idx="1"/>
            <a:endCxn id="84" idx="1"/>
          </p:cNvCxnSpPr>
          <p:nvPr/>
        </p:nvCxnSpPr>
        <p:spPr>
          <a:xfrm rot="10800000" flipV="1">
            <a:off x="860796" y="739937"/>
            <a:ext cx="12700" cy="2931816"/>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619042E4-BB5D-AE13-A87A-80776FBC7BD8}"/>
              </a:ext>
            </a:extLst>
          </p:cNvPr>
          <p:cNvCxnSpPr>
            <a:stCxn id="14" idx="1"/>
            <a:endCxn id="17" idx="1"/>
          </p:cNvCxnSpPr>
          <p:nvPr/>
        </p:nvCxnSpPr>
        <p:spPr>
          <a:xfrm rot="10800000" flipV="1">
            <a:off x="860796" y="739937"/>
            <a:ext cx="12700" cy="4471328"/>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6" name="Connector: Elbow 195">
            <a:extLst>
              <a:ext uri="{FF2B5EF4-FFF2-40B4-BE49-F238E27FC236}">
                <a16:creationId xmlns:a16="http://schemas.microsoft.com/office/drawing/2014/main" id="{15371D43-99C2-D049-3544-B4E146FE4961}"/>
              </a:ext>
            </a:extLst>
          </p:cNvPr>
          <p:cNvCxnSpPr>
            <a:stCxn id="14" idx="1"/>
            <a:endCxn id="18" idx="1"/>
          </p:cNvCxnSpPr>
          <p:nvPr/>
        </p:nvCxnSpPr>
        <p:spPr>
          <a:xfrm rot="10800000" flipV="1">
            <a:off x="860796" y="739937"/>
            <a:ext cx="12700" cy="6010840"/>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A737CC57-C035-5A9C-FCB0-5CA966418BEB}"/>
              </a:ext>
            </a:extLst>
          </p:cNvPr>
          <p:cNvCxnSpPr>
            <a:stCxn id="14" idx="1"/>
            <a:endCxn id="19" idx="1"/>
          </p:cNvCxnSpPr>
          <p:nvPr/>
        </p:nvCxnSpPr>
        <p:spPr>
          <a:xfrm rot="10800000" flipV="1">
            <a:off x="860796" y="739937"/>
            <a:ext cx="12700" cy="7550352"/>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3" name="Connector: Elbow 202">
            <a:extLst>
              <a:ext uri="{FF2B5EF4-FFF2-40B4-BE49-F238E27FC236}">
                <a16:creationId xmlns:a16="http://schemas.microsoft.com/office/drawing/2014/main" id="{0740F75B-70DA-FF3C-5BC5-067728C08A2E}"/>
              </a:ext>
            </a:extLst>
          </p:cNvPr>
          <p:cNvCxnSpPr>
            <a:stCxn id="14" idx="1"/>
            <a:endCxn id="20" idx="1"/>
          </p:cNvCxnSpPr>
          <p:nvPr/>
        </p:nvCxnSpPr>
        <p:spPr>
          <a:xfrm rot="10800000" flipV="1">
            <a:off x="860796" y="739937"/>
            <a:ext cx="12700" cy="9089864"/>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Connector: Elbow 204">
            <a:extLst>
              <a:ext uri="{FF2B5EF4-FFF2-40B4-BE49-F238E27FC236}">
                <a16:creationId xmlns:a16="http://schemas.microsoft.com/office/drawing/2014/main" id="{89094B5E-6344-562B-3B3C-0BE24DFBDCD5}"/>
              </a:ext>
            </a:extLst>
          </p:cNvPr>
          <p:cNvCxnSpPr>
            <a:stCxn id="14" idx="1"/>
            <a:endCxn id="21" idx="1"/>
          </p:cNvCxnSpPr>
          <p:nvPr/>
        </p:nvCxnSpPr>
        <p:spPr>
          <a:xfrm rot="10800000" flipV="1">
            <a:off x="860796" y="739937"/>
            <a:ext cx="12700" cy="10629376"/>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7" name="Connector: Elbow 206">
            <a:extLst>
              <a:ext uri="{FF2B5EF4-FFF2-40B4-BE49-F238E27FC236}">
                <a16:creationId xmlns:a16="http://schemas.microsoft.com/office/drawing/2014/main" id="{651851C7-6393-8E01-1BAE-F66D7A120C86}"/>
              </a:ext>
            </a:extLst>
          </p:cNvPr>
          <p:cNvCxnSpPr>
            <a:stCxn id="14" idx="1"/>
            <a:endCxn id="22" idx="1"/>
          </p:cNvCxnSpPr>
          <p:nvPr/>
        </p:nvCxnSpPr>
        <p:spPr>
          <a:xfrm rot="10800000" flipV="1">
            <a:off x="860796" y="739937"/>
            <a:ext cx="12700" cy="12168888"/>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9" name="Connector: Elbow 208">
            <a:extLst>
              <a:ext uri="{FF2B5EF4-FFF2-40B4-BE49-F238E27FC236}">
                <a16:creationId xmlns:a16="http://schemas.microsoft.com/office/drawing/2014/main" id="{B1C53D25-6DA0-AEFA-0078-C893817F6D03}"/>
              </a:ext>
            </a:extLst>
          </p:cNvPr>
          <p:cNvCxnSpPr>
            <a:stCxn id="14" idx="1"/>
            <a:endCxn id="23" idx="1"/>
          </p:cNvCxnSpPr>
          <p:nvPr/>
        </p:nvCxnSpPr>
        <p:spPr>
          <a:xfrm rot="10800000" flipV="1">
            <a:off x="860796" y="739937"/>
            <a:ext cx="12700" cy="13708400"/>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Connector: Elbow 210">
            <a:extLst>
              <a:ext uri="{FF2B5EF4-FFF2-40B4-BE49-F238E27FC236}">
                <a16:creationId xmlns:a16="http://schemas.microsoft.com/office/drawing/2014/main" id="{6E58C5C6-701D-67B8-1DB4-BA87B4190E96}"/>
              </a:ext>
            </a:extLst>
          </p:cNvPr>
          <p:cNvCxnSpPr>
            <a:stCxn id="14" idx="1"/>
            <a:endCxn id="25" idx="1"/>
          </p:cNvCxnSpPr>
          <p:nvPr/>
        </p:nvCxnSpPr>
        <p:spPr>
          <a:xfrm rot="10800000" flipV="1">
            <a:off x="860796" y="739937"/>
            <a:ext cx="12700" cy="15247912"/>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3" name="Connector: Elbow 212">
            <a:extLst>
              <a:ext uri="{FF2B5EF4-FFF2-40B4-BE49-F238E27FC236}">
                <a16:creationId xmlns:a16="http://schemas.microsoft.com/office/drawing/2014/main" id="{C3D67DF2-E9C3-81AB-6FE9-FB7ECD77DF08}"/>
              </a:ext>
            </a:extLst>
          </p:cNvPr>
          <p:cNvCxnSpPr>
            <a:stCxn id="14" idx="1"/>
            <a:endCxn id="2" idx="1"/>
          </p:cNvCxnSpPr>
          <p:nvPr/>
        </p:nvCxnSpPr>
        <p:spPr>
          <a:xfrm rot="10800000" flipV="1">
            <a:off x="860796" y="739937"/>
            <a:ext cx="12700" cy="16787422"/>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C815E31E-C6F3-DBA8-964B-803C3EFE2C0F}"/>
              </a:ext>
            </a:extLst>
          </p:cNvPr>
          <p:cNvCxnSpPr>
            <a:stCxn id="39" idx="2"/>
            <a:endCxn id="103" idx="0"/>
          </p:cNvCxnSpPr>
          <p:nvPr/>
        </p:nvCxnSpPr>
        <p:spPr>
          <a:xfrm>
            <a:off x="16366836" y="17160067"/>
            <a:ext cx="1" cy="31824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4" name="Connector: Elbow 343">
            <a:extLst>
              <a:ext uri="{FF2B5EF4-FFF2-40B4-BE49-F238E27FC236}">
                <a16:creationId xmlns:a16="http://schemas.microsoft.com/office/drawing/2014/main" id="{64DC4573-D048-A24F-C97B-098C2A575A9F}"/>
              </a:ext>
            </a:extLst>
          </p:cNvPr>
          <p:cNvCxnSpPr>
            <a:stCxn id="29" idx="3"/>
            <a:endCxn id="103" idx="3"/>
          </p:cNvCxnSpPr>
          <p:nvPr/>
        </p:nvCxnSpPr>
        <p:spPr>
          <a:xfrm>
            <a:off x="17373414" y="1079149"/>
            <a:ext cx="12700" cy="16745755"/>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6" name="Connector: Elbow 345">
            <a:extLst>
              <a:ext uri="{FF2B5EF4-FFF2-40B4-BE49-F238E27FC236}">
                <a16:creationId xmlns:a16="http://schemas.microsoft.com/office/drawing/2014/main" id="{0CE50DB0-E865-4AAE-7CD4-A5A5C71A264A}"/>
              </a:ext>
            </a:extLst>
          </p:cNvPr>
          <p:cNvCxnSpPr>
            <a:stCxn id="30" idx="3"/>
            <a:endCxn id="103" idx="3"/>
          </p:cNvCxnSpPr>
          <p:nvPr/>
        </p:nvCxnSpPr>
        <p:spPr>
          <a:xfrm>
            <a:off x="17373414" y="2618661"/>
            <a:ext cx="12700" cy="15206243"/>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8" name="Connector: Elbow 347">
            <a:extLst>
              <a:ext uri="{FF2B5EF4-FFF2-40B4-BE49-F238E27FC236}">
                <a16:creationId xmlns:a16="http://schemas.microsoft.com/office/drawing/2014/main" id="{2552F3F8-A60D-AE2A-B8FC-4F533A6972C0}"/>
              </a:ext>
            </a:extLst>
          </p:cNvPr>
          <p:cNvCxnSpPr>
            <a:stCxn id="31" idx="3"/>
            <a:endCxn id="103" idx="3"/>
          </p:cNvCxnSpPr>
          <p:nvPr/>
        </p:nvCxnSpPr>
        <p:spPr>
          <a:xfrm>
            <a:off x="17373414" y="4158173"/>
            <a:ext cx="12700" cy="13666731"/>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0" name="Connector: Elbow 349">
            <a:extLst>
              <a:ext uri="{FF2B5EF4-FFF2-40B4-BE49-F238E27FC236}">
                <a16:creationId xmlns:a16="http://schemas.microsoft.com/office/drawing/2014/main" id="{C3A13F6A-075F-3B2E-7725-146C19D75475}"/>
              </a:ext>
            </a:extLst>
          </p:cNvPr>
          <p:cNvCxnSpPr>
            <a:stCxn id="32" idx="3"/>
            <a:endCxn id="103" idx="3"/>
          </p:cNvCxnSpPr>
          <p:nvPr/>
        </p:nvCxnSpPr>
        <p:spPr>
          <a:xfrm>
            <a:off x="17373414" y="5697685"/>
            <a:ext cx="12700" cy="12127219"/>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2" name="Connector: Elbow 351">
            <a:extLst>
              <a:ext uri="{FF2B5EF4-FFF2-40B4-BE49-F238E27FC236}">
                <a16:creationId xmlns:a16="http://schemas.microsoft.com/office/drawing/2014/main" id="{A996A69B-F25F-3B14-7EF4-FC4EA44EF450}"/>
              </a:ext>
            </a:extLst>
          </p:cNvPr>
          <p:cNvCxnSpPr>
            <a:stCxn id="33" idx="3"/>
            <a:endCxn id="103" idx="3"/>
          </p:cNvCxnSpPr>
          <p:nvPr/>
        </p:nvCxnSpPr>
        <p:spPr>
          <a:xfrm>
            <a:off x="17373414" y="7237197"/>
            <a:ext cx="12700" cy="10587707"/>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4" name="Connector: Elbow 353">
            <a:extLst>
              <a:ext uri="{FF2B5EF4-FFF2-40B4-BE49-F238E27FC236}">
                <a16:creationId xmlns:a16="http://schemas.microsoft.com/office/drawing/2014/main" id="{D9154425-5913-A89E-31D8-CE6DB0A8CB54}"/>
              </a:ext>
            </a:extLst>
          </p:cNvPr>
          <p:cNvCxnSpPr>
            <a:stCxn id="34" idx="3"/>
            <a:endCxn id="103" idx="3"/>
          </p:cNvCxnSpPr>
          <p:nvPr/>
        </p:nvCxnSpPr>
        <p:spPr>
          <a:xfrm>
            <a:off x="17373414" y="8776709"/>
            <a:ext cx="12700" cy="9048195"/>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6" name="Connector: Elbow 355">
            <a:extLst>
              <a:ext uri="{FF2B5EF4-FFF2-40B4-BE49-F238E27FC236}">
                <a16:creationId xmlns:a16="http://schemas.microsoft.com/office/drawing/2014/main" id="{B8FB3086-7596-D7DA-FE40-18806EF44568}"/>
              </a:ext>
            </a:extLst>
          </p:cNvPr>
          <p:cNvCxnSpPr>
            <a:stCxn id="35" idx="3"/>
            <a:endCxn id="103" idx="3"/>
          </p:cNvCxnSpPr>
          <p:nvPr/>
        </p:nvCxnSpPr>
        <p:spPr>
          <a:xfrm>
            <a:off x="17373414" y="10316221"/>
            <a:ext cx="12700" cy="7508683"/>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8" name="Connector: Elbow 357">
            <a:extLst>
              <a:ext uri="{FF2B5EF4-FFF2-40B4-BE49-F238E27FC236}">
                <a16:creationId xmlns:a16="http://schemas.microsoft.com/office/drawing/2014/main" id="{1437D37A-4221-ADB5-C20F-8E16391EA27A}"/>
              </a:ext>
            </a:extLst>
          </p:cNvPr>
          <p:cNvCxnSpPr>
            <a:stCxn id="36" idx="3"/>
            <a:endCxn id="103" idx="3"/>
          </p:cNvCxnSpPr>
          <p:nvPr/>
        </p:nvCxnSpPr>
        <p:spPr>
          <a:xfrm>
            <a:off x="17373414" y="11855733"/>
            <a:ext cx="12700" cy="5969171"/>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0" name="Connector: Elbow 359">
            <a:extLst>
              <a:ext uri="{FF2B5EF4-FFF2-40B4-BE49-F238E27FC236}">
                <a16:creationId xmlns:a16="http://schemas.microsoft.com/office/drawing/2014/main" id="{98B302AE-1ADC-6C3D-0F9B-CB3765F1E3BF}"/>
              </a:ext>
            </a:extLst>
          </p:cNvPr>
          <p:cNvCxnSpPr>
            <a:stCxn id="37" idx="3"/>
            <a:endCxn id="103" idx="3"/>
          </p:cNvCxnSpPr>
          <p:nvPr/>
        </p:nvCxnSpPr>
        <p:spPr>
          <a:xfrm>
            <a:off x="17373414" y="13395245"/>
            <a:ext cx="12700" cy="4429659"/>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2" name="Connector: Elbow 361">
            <a:extLst>
              <a:ext uri="{FF2B5EF4-FFF2-40B4-BE49-F238E27FC236}">
                <a16:creationId xmlns:a16="http://schemas.microsoft.com/office/drawing/2014/main" id="{9D28A7B3-0A96-E9A1-0319-A7AFB623242B}"/>
              </a:ext>
            </a:extLst>
          </p:cNvPr>
          <p:cNvCxnSpPr>
            <a:stCxn id="38" idx="3"/>
            <a:endCxn id="103" idx="3"/>
          </p:cNvCxnSpPr>
          <p:nvPr/>
        </p:nvCxnSpPr>
        <p:spPr>
          <a:xfrm>
            <a:off x="17373414" y="14934757"/>
            <a:ext cx="12700" cy="2890147"/>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Flowchart: Predefined Process 2">
            <a:extLst>
              <a:ext uri="{FF2B5EF4-FFF2-40B4-BE49-F238E27FC236}">
                <a16:creationId xmlns:a16="http://schemas.microsoft.com/office/drawing/2014/main" id="{BAFDEDC2-B099-45EA-E171-3313C207D706}"/>
              </a:ext>
            </a:extLst>
          </p:cNvPr>
          <p:cNvSpPr/>
          <p:nvPr/>
        </p:nvSpPr>
        <p:spPr bwMode="auto">
          <a:xfrm>
            <a:off x="7840713" y="1276200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622300" fontAlgn="base">
              <a:lnSpc>
                <a:spcPct val="90000"/>
              </a:lnSpc>
              <a:spcBef>
                <a:spcPct val="0"/>
              </a:spcBef>
              <a:spcAft>
                <a:spcPct val="35000"/>
              </a:spcAft>
            </a:pPr>
            <a:r>
              <a:rPr lang="en-US" sz="1500" dirty="0">
                <a:solidFill>
                  <a:srgbClr val="000000">
                    <a:hueOff val="0"/>
                    <a:satOff val="0"/>
                    <a:lumOff val="0"/>
                    <a:alphaOff val="0"/>
                  </a:srgbClr>
                </a:solidFill>
                <a:latin typeface="Segoe UI"/>
              </a:rPr>
              <a:t>Manage employee time and attendance</a:t>
            </a:r>
          </a:p>
        </p:txBody>
      </p:sp>
      <p:cxnSp>
        <p:nvCxnSpPr>
          <p:cNvPr id="5" name="Straight Arrow Connector 4">
            <a:extLst>
              <a:ext uri="{FF2B5EF4-FFF2-40B4-BE49-F238E27FC236}">
                <a16:creationId xmlns:a16="http://schemas.microsoft.com/office/drawing/2014/main" id="{48CFB9C1-0933-4E9D-158D-89A79F93F6AA}"/>
              </a:ext>
            </a:extLst>
          </p:cNvPr>
          <p:cNvCxnSpPr>
            <a:cxnSpLocks/>
            <a:stCxn id="83" idx="2"/>
            <a:endCxn id="10" idx="0"/>
          </p:cNvCxnSpPr>
          <p:nvPr/>
        </p:nvCxnSpPr>
        <p:spPr>
          <a:xfrm>
            <a:off x="9040863" y="3413659"/>
            <a:ext cx="0" cy="34131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D0D11930-E859-239A-83A5-BCCF30D01DA1}"/>
              </a:ext>
            </a:extLst>
          </p:cNvPr>
          <p:cNvCxnSpPr>
            <a:cxnSpLocks/>
            <a:stCxn id="10" idx="1"/>
            <a:endCxn id="88" idx="1"/>
          </p:cNvCxnSpPr>
          <p:nvPr/>
        </p:nvCxnSpPr>
        <p:spPr>
          <a:xfrm rot="10800000" flipV="1">
            <a:off x="7840713" y="4485019"/>
            <a:ext cx="12700" cy="1801406"/>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2CB7B253-8E26-E8A2-516C-25472B867DBE}"/>
              </a:ext>
            </a:extLst>
          </p:cNvPr>
          <p:cNvCxnSpPr>
            <a:cxnSpLocks/>
            <a:stCxn id="10" idx="1"/>
            <a:endCxn id="8" idx="1"/>
          </p:cNvCxnSpPr>
          <p:nvPr/>
        </p:nvCxnSpPr>
        <p:spPr>
          <a:xfrm rot="10800000" flipV="1">
            <a:off x="7840713" y="4485019"/>
            <a:ext cx="12700" cy="7205624"/>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345A397E-139F-AB90-4AA1-5EAC56F9CF25}"/>
              </a:ext>
            </a:extLst>
          </p:cNvPr>
          <p:cNvCxnSpPr>
            <a:cxnSpLocks/>
            <a:stCxn id="10" idx="1"/>
            <a:endCxn id="3" idx="1"/>
          </p:cNvCxnSpPr>
          <p:nvPr/>
        </p:nvCxnSpPr>
        <p:spPr>
          <a:xfrm rot="10800000" flipV="1">
            <a:off x="7840713" y="4485019"/>
            <a:ext cx="12700" cy="9007030"/>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B6FE0A79-2051-969D-D75E-246812C68332}"/>
              </a:ext>
            </a:extLst>
          </p:cNvPr>
          <p:cNvCxnSpPr>
            <a:cxnSpLocks/>
            <a:stCxn id="10" idx="1"/>
            <a:endCxn id="7" idx="1"/>
          </p:cNvCxnSpPr>
          <p:nvPr/>
        </p:nvCxnSpPr>
        <p:spPr>
          <a:xfrm rot="10800000" flipV="1">
            <a:off x="7840713" y="4485019"/>
            <a:ext cx="12700" cy="5404218"/>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2D8C1D2D-9815-C37F-0D8E-A4C8F37701A4}"/>
              </a:ext>
            </a:extLst>
          </p:cNvPr>
          <p:cNvCxnSpPr>
            <a:cxnSpLocks/>
            <a:stCxn id="10" idx="1"/>
            <a:endCxn id="16" idx="1"/>
          </p:cNvCxnSpPr>
          <p:nvPr/>
        </p:nvCxnSpPr>
        <p:spPr>
          <a:xfrm rot="10800000" flipV="1">
            <a:off x="7840713" y="4485019"/>
            <a:ext cx="12700" cy="10808436"/>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397B600D-28AE-F36C-5555-CFF9A17D05C7}"/>
              </a:ext>
            </a:extLst>
          </p:cNvPr>
          <p:cNvCxnSpPr>
            <a:cxnSpLocks/>
            <a:stCxn id="10" idx="1"/>
            <a:endCxn id="98" idx="1"/>
          </p:cNvCxnSpPr>
          <p:nvPr/>
        </p:nvCxnSpPr>
        <p:spPr>
          <a:xfrm rot="10800000" flipV="1">
            <a:off x="7840713" y="4485019"/>
            <a:ext cx="12700" cy="3602812"/>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72E398A2-928E-7AD7-D470-B79BD71506ED}"/>
              </a:ext>
            </a:extLst>
          </p:cNvPr>
          <p:cNvCxnSpPr>
            <a:stCxn id="8" idx="3"/>
            <a:endCxn id="87" idx="3"/>
          </p:cNvCxnSpPr>
          <p:nvPr/>
        </p:nvCxnSpPr>
        <p:spPr>
          <a:xfrm>
            <a:off x="10241013" y="11690643"/>
            <a:ext cx="12700" cy="5404215"/>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329DCBB9-F6E7-BD1C-9FEC-35DD01D0C9AC}"/>
              </a:ext>
            </a:extLst>
          </p:cNvPr>
          <p:cNvCxnSpPr>
            <a:stCxn id="3" idx="3"/>
            <a:endCxn id="87" idx="3"/>
          </p:cNvCxnSpPr>
          <p:nvPr/>
        </p:nvCxnSpPr>
        <p:spPr>
          <a:xfrm>
            <a:off x="10241013" y="13492049"/>
            <a:ext cx="12700" cy="3602809"/>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289DCFBD-E42E-C7F2-AA29-75958297DB0D}"/>
              </a:ext>
            </a:extLst>
          </p:cNvPr>
          <p:cNvCxnSpPr>
            <a:stCxn id="16" idx="3"/>
            <a:endCxn id="87" idx="3"/>
          </p:cNvCxnSpPr>
          <p:nvPr/>
        </p:nvCxnSpPr>
        <p:spPr>
          <a:xfrm>
            <a:off x="10241013" y="15293455"/>
            <a:ext cx="12700" cy="1801403"/>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B5E6D11A-963F-3C5B-7862-381FD8C9CB4D}"/>
              </a:ext>
            </a:extLst>
          </p:cNvPr>
          <p:cNvCxnSpPr>
            <a:cxnSpLocks/>
            <a:stCxn id="87" idx="2"/>
            <a:endCxn id="38" idx="1"/>
          </p:cNvCxnSpPr>
          <p:nvPr/>
        </p:nvCxnSpPr>
        <p:spPr>
          <a:xfrm rot="5400000" flipH="1" flipV="1">
            <a:off x="10755486" y="13220133"/>
            <a:ext cx="2890147" cy="6319395"/>
          </a:xfrm>
          <a:prstGeom prst="bentConnector4">
            <a:avLst>
              <a:gd name="adj1" fmla="val -7910"/>
              <a:gd name="adj2" fmla="val 59496"/>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202D1B1C-02E8-2253-7472-6D8A17C64823}"/>
              </a:ext>
            </a:extLst>
          </p:cNvPr>
          <p:cNvCxnSpPr>
            <a:stCxn id="16" idx="3"/>
            <a:endCxn id="38" idx="1"/>
          </p:cNvCxnSpPr>
          <p:nvPr/>
        </p:nvCxnSpPr>
        <p:spPr>
          <a:xfrm flipV="1">
            <a:off x="10241013" y="14934757"/>
            <a:ext cx="5119245" cy="358698"/>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4466C5C7-1A16-D5ED-A263-FE19AE02C958}"/>
              </a:ext>
            </a:extLst>
          </p:cNvPr>
          <p:cNvCxnSpPr>
            <a:stCxn id="3" idx="3"/>
            <a:endCxn id="37" idx="1"/>
          </p:cNvCxnSpPr>
          <p:nvPr/>
        </p:nvCxnSpPr>
        <p:spPr>
          <a:xfrm flipV="1">
            <a:off x="10241013" y="13395245"/>
            <a:ext cx="5119245" cy="96804"/>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C3D4C372-D7EB-6E9B-3B75-849497ABAF20}"/>
              </a:ext>
            </a:extLst>
          </p:cNvPr>
          <p:cNvCxnSpPr>
            <a:stCxn id="3" idx="3"/>
            <a:endCxn id="34" idx="1"/>
          </p:cNvCxnSpPr>
          <p:nvPr/>
        </p:nvCxnSpPr>
        <p:spPr>
          <a:xfrm flipV="1">
            <a:off x="10241013" y="8776709"/>
            <a:ext cx="5119245" cy="471534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65BC62FB-800A-CEDC-D7FC-E72525467EB8}"/>
              </a:ext>
            </a:extLst>
          </p:cNvPr>
          <p:cNvCxnSpPr>
            <a:stCxn id="7" idx="3"/>
            <a:endCxn id="30" idx="1"/>
          </p:cNvCxnSpPr>
          <p:nvPr/>
        </p:nvCxnSpPr>
        <p:spPr>
          <a:xfrm flipV="1">
            <a:off x="10241013" y="2618661"/>
            <a:ext cx="5119245" cy="727057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9ADB2CC9-0A1B-61BC-3EB8-3AE6E13B4146}"/>
              </a:ext>
            </a:extLst>
          </p:cNvPr>
          <p:cNvCxnSpPr>
            <a:stCxn id="83" idx="3"/>
            <a:endCxn id="31" idx="1"/>
          </p:cNvCxnSpPr>
          <p:nvPr/>
        </p:nvCxnSpPr>
        <p:spPr>
          <a:xfrm>
            <a:off x="10241013" y="2683613"/>
            <a:ext cx="5119245" cy="147456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136871D8-FE98-FCB1-5758-99687822E20D}"/>
              </a:ext>
            </a:extLst>
          </p:cNvPr>
          <p:cNvCxnSpPr>
            <a:stCxn id="83" idx="3"/>
            <a:endCxn id="34" idx="1"/>
          </p:cNvCxnSpPr>
          <p:nvPr/>
        </p:nvCxnSpPr>
        <p:spPr>
          <a:xfrm>
            <a:off x="10241013" y="2683613"/>
            <a:ext cx="5119245" cy="609309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900051A0-578C-6D44-FD73-5F7F78450BC6}"/>
              </a:ext>
            </a:extLst>
          </p:cNvPr>
          <p:cNvCxnSpPr>
            <a:cxnSpLocks/>
            <a:endCxn id="29" idx="1"/>
          </p:cNvCxnSpPr>
          <p:nvPr/>
        </p:nvCxnSpPr>
        <p:spPr>
          <a:xfrm flipV="1">
            <a:off x="10253713" y="1079149"/>
            <a:ext cx="5106545" cy="3458428"/>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A2CF741F-151B-FCD7-9211-1666A5E0DC62}"/>
              </a:ext>
            </a:extLst>
          </p:cNvPr>
          <p:cNvCxnSpPr>
            <a:cxnSpLocks/>
            <a:stCxn id="88" idx="3"/>
            <a:endCxn id="30" idx="1"/>
          </p:cNvCxnSpPr>
          <p:nvPr/>
        </p:nvCxnSpPr>
        <p:spPr>
          <a:xfrm flipV="1">
            <a:off x="10241013" y="2618661"/>
            <a:ext cx="5119245" cy="3667764"/>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3B1BD623-D3BD-4441-DE8C-0E8A224568DD}"/>
              </a:ext>
            </a:extLst>
          </p:cNvPr>
          <p:cNvCxnSpPr>
            <a:cxnSpLocks/>
            <a:stCxn id="98" idx="3"/>
            <a:endCxn id="30" idx="1"/>
          </p:cNvCxnSpPr>
          <p:nvPr/>
        </p:nvCxnSpPr>
        <p:spPr>
          <a:xfrm flipV="1">
            <a:off x="10241013" y="2618661"/>
            <a:ext cx="5119245" cy="546917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5ACB99FF-9A44-A33C-ADE9-9C2D3BA6FD2C}"/>
              </a:ext>
            </a:extLst>
          </p:cNvPr>
          <p:cNvCxnSpPr>
            <a:stCxn id="16" idx="3"/>
            <a:endCxn id="35" idx="1"/>
          </p:cNvCxnSpPr>
          <p:nvPr/>
        </p:nvCxnSpPr>
        <p:spPr>
          <a:xfrm flipV="1">
            <a:off x="10241013" y="10316221"/>
            <a:ext cx="5119245" cy="4977234"/>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B8F825A0-AAB6-2387-C65E-5A4B21F4ED95}"/>
              </a:ext>
            </a:extLst>
          </p:cNvPr>
          <p:cNvCxnSpPr>
            <a:stCxn id="8" idx="3"/>
            <a:endCxn id="35" idx="1"/>
          </p:cNvCxnSpPr>
          <p:nvPr/>
        </p:nvCxnSpPr>
        <p:spPr>
          <a:xfrm flipV="1">
            <a:off x="10241013" y="10316221"/>
            <a:ext cx="5119245" cy="1374422"/>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C4F1F2FA-FCD1-716E-2928-DC3E0B621E0E}"/>
              </a:ext>
            </a:extLst>
          </p:cNvPr>
          <p:cNvCxnSpPr>
            <a:stCxn id="98" idx="3"/>
            <a:endCxn id="32" idx="1"/>
          </p:cNvCxnSpPr>
          <p:nvPr/>
        </p:nvCxnSpPr>
        <p:spPr>
          <a:xfrm flipV="1">
            <a:off x="10241013" y="5697685"/>
            <a:ext cx="5119245" cy="239014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5EF26B34-D530-E06B-51FB-C642A254FEFD}"/>
              </a:ext>
            </a:extLst>
          </p:cNvPr>
          <p:cNvCxnSpPr>
            <a:stCxn id="98" idx="3"/>
            <a:endCxn id="34" idx="1"/>
          </p:cNvCxnSpPr>
          <p:nvPr/>
        </p:nvCxnSpPr>
        <p:spPr>
          <a:xfrm>
            <a:off x="10241013" y="8087831"/>
            <a:ext cx="5119245" cy="688878"/>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97CCF9C1-3127-FC4F-1E83-4C559B3764B0}"/>
              </a:ext>
            </a:extLst>
          </p:cNvPr>
          <p:cNvCxnSpPr>
            <a:stCxn id="98" idx="3"/>
            <a:endCxn id="36" idx="1"/>
          </p:cNvCxnSpPr>
          <p:nvPr/>
        </p:nvCxnSpPr>
        <p:spPr>
          <a:xfrm>
            <a:off x="10241013" y="8087831"/>
            <a:ext cx="5119245" cy="3767902"/>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BF9EDE7D-EB35-E958-6176-E8AFF1AF59C9}"/>
              </a:ext>
            </a:extLst>
          </p:cNvPr>
          <p:cNvCxnSpPr>
            <a:stCxn id="98" idx="3"/>
            <a:endCxn id="37" idx="1"/>
          </p:cNvCxnSpPr>
          <p:nvPr/>
        </p:nvCxnSpPr>
        <p:spPr>
          <a:xfrm>
            <a:off x="10241013" y="8087831"/>
            <a:ext cx="5119245" cy="5307414"/>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7A4CCE02-80BC-45CF-EC3C-8A6541075053}"/>
              </a:ext>
            </a:extLst>
          </p:cNvPr>
          <p:cNvCxnSpPr>
            <a:stCxn id="98" idx="3"/>
            <a:endCxn id="38" idx="1"/>
          </p:cNvCxnSpPr>
          <p:nvPr/>
        </p:nvCxnSpPr>
        <p:spPr>
          <a:xfrm>
            <a:off x="10241013" y="8087831"/>
            <a:ext cx="5119245" cy="684692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3AB6ECFA-DEF0-D57A-ABE7-180B11998A42}"/>
              </a:ext>
            </a:extLst>
          </p:cNvPr>
          <p:cNvCxnSpPr>
            <a:cxnSpLocks/>
            <a:stCxn id="98" idx="3"/>
            <a:endCxn id="8" idx="0"/>
          </p:cNvCxnSpPr>
          <p:nvPr/>
        </p:nvCxnSpPr>
        <p:spPr>
          <a:xfrm flipH="1">
            <a:off x="9040863" y="8087831"/>
            <a:ext cx="1200150" cy="2872766"/>
          </a:xfrm>
          <a:prstGeom prst="bentConnector4">
            <a:avLst>
              <a:gd name="adj1" fmla="val -19048"/>
              <a:gd name="adj2" fmla="val 9328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C5555FA1-3000-EDFD-BA45-B671299B8932}"/>
              </a:ext>
            </a:extLst>
          </p:cNvPr>
          <p:cNvCxnSpPr>
            <a:stCxn id="8" idx="3"/>
            <a:endCxn id="33" idx="1"/>
          </p:cNvCxnSpPr>
          <p:nvPr/>
        </p:nvCxnSpPr>
        <p:spPr>
          <a:xfrm flipV="1">
            <a:off x="10241013" y="7237197"/>
            <a:ext cx="5119245" cy="445344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E5A5A897-97CD-FDD3-390B-BAB461A1C235}"/>
              </a:ext>
            </a:extLst>
          </p:cNvPr>
          <p:cNvCxnSpPr>
            <a:stCxn id="8" idx="3"/>
            <a:endCxn id="39" idx="1"/>
          </p:cNvCxnSpPr>
          <p:nvPr/>
        </p:nvCxnSpPr>
        <p:spPr>
          <a:xfrm>
            <a:off x="10241013" y="11690643"/>
            <a:ext cx="5119245" cy="4783624"/>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757E9AFB-52F1-DEF4-B5E9-3054860376C4}"/>
              </a:ext>
            </a:extLst>
          </p:cNvPr>
          <p:cNvCxnSpPr>
            <a:stCxn id="8" idx="3"/>
            <a:endCxn id="34" idx="1"/>
          </p:cNvCxnSpPr>
          <p:nvPr/>
        </p:nvCxnSpPr>
        <p:spPr>
          <a:xfrm flipV="1">
            <a:off x="10241013" y="8776709"/>
            <a:ext cx="5119245" cy="2913934"/>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0BF5D894-F9D5-7020-F51F-8125D0FA489D}"/>
              </a:ext>
            </a:extLst>
          </p:cNvPr>
          <p:cNvCxnSpPr>
            <a:stCxn id="8" idx="3"/>
            <a:endCxn id="37" idx="1"/>
          </p:cNvCxnSpPr>
          <p:nvPr/>
        </p:nvCxnSpPr>
        <p:spPr>
          <a:xfrm>
            <a:off x="10241013" y="11690643"/>
            <a:ext cx="5119245" cy="1704602"/>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57438B35-BD23-5099-4733-B6B63FB37CD4}"/>
              </a:ext>
            </a:extLst>
          </p:cNvPr>
          <p:cNvCxnSpPr>
            <a:stCxn id="15" idx="3"/>
            <a:endCxn id="83" idx="1"/>
          </p:cNvCxnSpPr>
          <p:nvPr/>
        </p:nvCxnSpPr>
        <p:spPr>
          <a:xfrm>
            <a:off x="2873952" y="2132241"/>
            <a:ext cx="4966761" cy="551372"/>
          </a:xfrm>
          <a:prstGeom prst="bentConnector3">
            <a:avLst>
              <a:gd name="adj1" fmla="val 59559"/>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11B356E0-20DE-C203-6A4B-C7422A757D12}"/>
              </a:ext>
            </a:extLst>
          </p:cNvPr>
          <p:cNvCxnSpPr>
            <a:stCxn id="84" idx="3"/>
            <a:endCxn id="83" idx="1"/>
          </p:cNvCxnSpPr>
          <p:nvPr/>
        </p:nvCxnSpPr>
        <p:spPr>
          <a:xfrm flipV="1">
            <a:off x="2873952" y="2683613"/>
            <a:ext cx="4966761" cy="98814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2" name="Connector: Elbow 181">
            <a:extLst>
              <a:ext uri="{FF2B5EF4-FFF2-40B4-BE49-F238E27FC236}">
                <a16:creationId xmlns:a16="http://schemas.microsoft.com/office/drawing/2014/main" id="{F6183DED-60B9-38F4-C2CB-70F6936EAC43}"/>
              </a:ext>
            </a:extLst>
          </p:cNvPr>
          <p:cNvCxnSpPr>
            <a:stCxn id="17" idx="3"/>
            <a:endCxn id="83" idx="1"/>
          </p:cNvCxnSpPr>
          <p:nvPr/>
        </p:nvCxnSpPr>
        <p:spPr>
          <a:xfrm flipV="1">
            <a:off x="2873952" y="2683613"/>
            <a:ext cx="4966761" cy="2527652"/>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D5256BA3-9B99-842A-11B9-2AAF758BC59B}"/>
              </a:ext>
            </a:extLst>
          </p:cNvPr>
          <p:cNvCxnSpPr>
            <a:stCxn id="18" idx="3"/>
            <a:endCxn id="83" idx="1"/>
          </p:cNvCxnSpPr>
          <p:nvPr/>
        </p:nvCxnSpPr>
        <p:spPr>
          <a:xfrm flipV="1">
            <a:off x="2873952" y="2683613"/>
            <a:ext cx="4966761" cy="4067164"/>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Connector: Elbow 186">
            <a:extLst>
              <a:ext uri="{FF2B5EF4-FFF2-40B4-BE49-F238E27FC236}">
                <a16:creationId xmlns:a16="http://schemas.microsoft.com/office/drawing/2014/main" id="{EF449E18-2650-BE27-1557-E9837C4C1B22}"/>
              </a:ext>
            </a:extLst>
          </p:cNvPr>
          <p:cNvCxnSpPr>
            <a:stCxn id="19" idx="3"/>
            <a:endCxn id="83" idx="1"/>
          </p:cNvCxnSpPr>
          <p:nvPr/>
        </p:nvCxnSpPr>
        <p:spPr>
          <a:xfrm flipV="1">
            <a:off x="2873952" y="2683613"/>
            <a:ext cx="4966761" cy="560667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Connector: Elbow 190">
            <a:extLst>
              <a:ext uri="{FF2B5EF4-FFF2-40B4-BE49-F238E27FC236}">
                <a16:creationId xmlns:a16="http://schemas.microsoft.com/office/drawing/2014/main" id="{8CFFDD1E-DE6B-9849-ADE1-D5CBFA4A1A8B}"/>
              </a:ext>
            </a:extLst>
          </p:cNvPr>
          <p:cNvCxnSpPr>
            <a:stCxn id="20" idx="3"/>
            <a:endCxn id="83" idx="1"/>
          </p:cNvCxnSpPr>
          <p:nvPr/>
        </p:nvCxnSpPr>
        <p:spPr>
          <a:xfrm flipV="1">
            <a:off x="2873952" y="2683613"/>
            <a:ext cx="4966761" cy="7146188"/>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C66EFF98-085A-2FC4-E82C-3957E51BAB36}"/>
              </a:ext>
            </a:extLst>
          </p:cNvPr>
          <p:cNvCxnSpPr>
            <a:stCxn id="21" idx="3"/>
            <a:endCxn id="83" idx="1"/>
          </p:cNvCxnSpPr>
          <p:nvPr/>
        </p:nvCxnSpPr>
        <p:spPr>
          <a:xfrm flipV="1">
            <a:off x="2873952" y="2683613"/>
            <a:ext cx="4966761" cy="868570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9" name="Connector: Elbow 198">
            <a:extLst>
              <a:ext uri="{FF2B5EF4-FFF2-40B4-BE49-F238E27FC236}">
                <a16:creationId xmlns:a16="http://schemas.microsoft.com/office/drawing/2014/main" id="{CBF47236-17BF-17ED-F68F-6E888536E081}"/>
              </a:ext>
            </a:extLst>
          </p:cNvPr>
          <p:cNvCxnSpPr>
            <a:stCxn id="22" idx="3"/>
            <a:endCxn id="83" idx="1"/>
          </p:cNvCxnSpPr>
          <p:nvPr/>
        </p:nvCxnSpPr>
        <p:spPr>
          <a:xfrm flipV="1">
            <a:off x="2873952" y="2683613"/>
            <a:ext cx="4966761" cy="10225212"/>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1" name="Connector: Elbow 200">
            <a:extLst>
              <a:ext uri="{FF2B5EF4-FFF2-40B4-BE49-F238E27FC236}">
                <a16:creationId xmlns:a16="http://schemas.microsoft.com/office/drawing/2014/main" id="{906975A8-D2B2-7CA9-2079-1EE3C1BEFD16}"/>
              </a:ext>
            </a:extLst>
          </p:cNvPr>
          <p:cNvCxnSpPr>
            <a:stCxn id="23" idx="3"/>
            <a:endCxn id="83" idx="1"/>
          </p:cNvCxnSpPr>
          <p:nvPr/>
        </p:nvCxnSpPr>
        <p:spPr>
          <a:xfrm flipV="1">
            <a:off x="2873952" y="2683613"/>
            <a:ext cx="4966761" cy="11764724"/>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4" name="Connector: Elbow 203">
            <a:extLst>
              <a:ext uri="{FF2B5EF4-FFF2-40B4-BE49-F238E27FC236}">
                <a16:creationId xmlns:a16="http://schemas.microsoft.com/office/drawing/2014/main" id="{D7E444C8-768E-0CB2-D2FD-E996334AD3FF}"/>
              </a:ext>
            </a:extLst>
          </p:cNvPr>
          <p:cNvCxnSpPr>
            <a:stCxn id="25" idx="3"/>
            <a:endCxn id="83" idx="1"/>
          </p:cNvCxnSpPr>
          <p:nvPr/>
        </p:nvCxnSpPr>
        <p:spPr>
          <a:xfrm flipV="1">
            <a:off x="2873952" y="2683613"/>
            <a:ext cx="4966761" cy="1330423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8" name="Connector: Elbow 207">
            <a:extLst>
              <a:ext uri="{FF2B5EF4-FFF2-40B4-BE49-F238E27FC236}">
                <a16:creationId xmlns:a16="http://schemas.microsoft.com/office/drawing/2014/main" id="{A611E0D7-EA7B-E6D5-4667-9E7268CDE5BA}"/>
              </a:ext>
            </a:extLst>
          </p:cNvPr>
          <p:cNvCxnSpPr>
            <a:cxnSpLocks/>
            <a:stCxn id="2" idx="3"/>
            <a:endCxn id="83" idx="1"/>
          </p:cNvCxnSpPr>
          <p:nvPr/>
        </p:nvCxnSpPr>
        <p:spPr>
          <a:xfrm flipV="1">
            <a:off x="2873952" y="2683613"/>
            <a:ext cx="4966761" cy="1484374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2" name="Connector: Elbow 211">
            <a:extLst>
              <a:ext uri="{FF2B5EF4-FFF2-40B4-BE49-F238E27FC236}">
                <a16:creationId xmlns:a16="http://schemas.microsoft.com/office/drawing/2014/main" id="{C7F66C89-26CC-C1EF-909E-774FC56B08CC}"/>
              </a:ext>
            </a:extLst>
          </p:cNvPr>
          <p:cNvCxnSpPr>
            <a:cxnSpLocks/>
            <a:endCxn id="88" idx="1"/>
          </p:cNvCxnSpPr>
          <p:nvPr/>
        </p:nvCxnSpPr>
        <p:spPr>
          <a:xfrm flipV="1">
            <a:off x="2797709" y="6286425"/>
            <a:ext cx="5043004" cy="3543376"/>
          </a:xfrm>
          <a:prstGeom prst="bentConnector3">
            <a:avLst>
              <a:gd name="adj1" fmla="val 5685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7" name="Connector: Elbow 216">
            <a:extLst>
              <a:ext uri="{FF2B5EF4-FFF2-40B4-BE49-F238E27FC236}">
                <a16:creationId xmlns:a16="http://schemas.microsoft.com/office/drawing/2014/main" id="{2AC2290D-2D1E-2ABC-90C6-43FB3D647A54}"/>
              </a:ext>
            </a:extLst>
          </p:cNvPr>
          <p:cNvCxnSpPr>
            <a:cxnSpLocks/>
            <a:stCxn id="20" idx="3"/>
            <a:endCxn id="87" idx="1"/>
          </p:cNvCxnSpPr>
          <p:nvPr/>
        </p:nvCxnSpPr>
        <p:spPr>
          <a:xfrm>
            <a:off x="2873952" y="9829801"/>
            <a:ext cx="4966761" cy="7265057"/>
          </a:xfrm>
          <a:prstGeom prst="bentConnector3">
            <a:avLst>
              <a:gd name="adj1" fmla="val 56137"/>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3" name="Connector: Elbow 222">
            <a:extLst>
              <a:ext uri="{FF2B5EF4-FFF2-40B4-BE49-F238E27FC236}">
                <a16:creationId xmlns:a16="http://schemas.microsoft.com/office/drawing/2014/main" id="{4582895C-62F3-3C8A-6EBC-79F7C60A20E4}"/>
              </a:ext>
            </a:extLst>
          </p:cNvPr>
          <p:cNvCxnSpPr>
            <a:cxnSpLocks/>
            <a:stCxn id="19" idx="3"/>
            <a:endCxn id="8" idx="1"/>
          </p:cNvCxnSpPr>
          <p:nvPr/>
        </p:nvCxnSpPr>
        <p:spPr>
          <a:xfrm>
            <a:off x="2873952" y="8290289"/>
            <a:ext cx="4966761" cy="3400354"/>
          </a:xfrm>
          <a:prstGeom prst="bentConnector3">
            <a:avLst>
              <a:gd name="adj1" fmla="val 62996"/>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8" name="Connector: Elbow 227">
            <a:extLst>
              <a:ext uri="{FF2B5EF4-FFF2-40B4-BE49-F238E27FC236}">
                <a16:creationId xmlns:a16="http://schemas.microsoft.com/office/drawing/2014/main" id="{2C10DBB6-74FD-E257-18CD-C493BF345AF4}"/>
              </a:ext>
            </a:extLst>
          </p:cNvPr>
          <p:cNvCxnSpPr>
            <a:cxnSpLocks/>
            <a:stCxn id="23" idx="3"/>
            <a:endCxn id="16" idx="1"/>
          </p:cNvCxnSpPr>
          <p:nvPr/>
        </p:nvCxnSpPr>
        <p:spPr>
          <a:xfrm>
            <a:off x="2873952" y="14448337"/>
            <a:ext cx="4966761" cy="845118"/>
          </a:xfrm>
          <a:prstGeom prst="bentConnector3">
            <a:avLst>
              <a:gd name="adj1" fmla="val 6691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4" name="Connector: Elbow 233">
            <a:extLst>
              <a:ext uri="{FF2B5EF4-FFF2-40B4-BE49-F238E27FC236}">
                <a16:creationId xmlns:a16="http://schemas.microsoft.com/office/drawing/2014/main" id="{FF7FE3D5-886E-E14B-104B-D234A40DD516}"/>
              </a:ext>
            </a:extLst>
          </p:cNvPr>
          <p:cNvCxnSpPr>
            <a:cxnSpLocks/>
            <a:stCxn id="2" idx="3"/>
            <a:endCxn id="16" idx="1"/>
          </p:cNvCxnSpPr>
          <p:nvPr/>
        </p:nvCxnSpPr>
        <p:spPr>
          <a:xfrm flipV="1">
            <a:off x="2873952" y="15293455"/>
            <a:ext cx="4966761" cy="2233904"/>
          </a:xfrm>
          <a:prstGeom prst="bentConnector3">
            <a:avLst>
              <a:gd name="adj1" fmla="val 66966"/>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 name="Connector: Elbow 3">
            <a:extLst>
              <a:ext uri="{FF2B5EF4-FFF2-40B4-BE49-F238E27FC236}">
                <a16:creationId xmlns:a16="http://schemas.microsoft.com/office/drawing/2014/main" id="{05FD0676-BCB3-FF19-DB9E-860A034E51ED}"/>
              </a:ext>
            </a:extLst>
          </p:cNvPr>
          <p:cNvCxnSpPr>
            <a:cxnSpLocks/>
            <a:stCxn id="15" idx="3"/>
            <a:endCxn id="10" idx="1"/>
          </p:cNvCxnSpPr>
          <p:nvPr/>
        </p:nvCxnSpPr>
        <p:spPr>
          <a:xfrm>
            <a:off x="2873952" y="2132241"/>
            <a:ext cx="4966761" cy="2352778"/>
          </a:xfrm>
          <a:prstGeom prst="bentConnector3">
            <a:avLst>
              <a:gd name="adj1" fmla="val 59559"/>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5E88CCAC-E3E3-93E5-FD49-43690BA306E7}"/>
              </a:ext>
            </a:extLst>
          </p:cNvPr>
          <p:cNvCxnSpPr>
            <a:cxnSpLocks/>
            <a:stCxn id="87" idx="2"/>
            <a:endCxn id="103" idx="1"/>
          </p:cNvCxnSpPr>
          <p:nvPr/>
        </p:nvCxnSpPr>
        <p:spPr>
          <a:xfrm rot="16200000" flipH="1">
            <a:off x="12200561" y="14665206"/>
            <a:ext cx="12700" cy="6319396"/>
          </a:xfrm>
          <a:prstGeom prst="bentConnector4">
            <a:avLst>
              <a:gd name="adj1" fmla="val 1879598"/>
              <a:gd name="adj2" fmla="val 5937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5A0D2435-2767-EFF5-F2AA-C3356E4771EA}"/>
              </a:ext>
            </a:extLst>
          </p:cNvPr>
          <p:cNvSpPr/>
          <p:nvPr/>
        </p:nvSpPr>
        <p:spPr bwMode="auto">
          <a:xfrm>
            <a:off x="860795" y="1446441"/>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Acquire to dispose</a:t>
            </a:r>
          </a:p>
        </p:txBody>
      </p:sp>
      <p:sp>
        <p:nvSpPr>
          <p:cNvPr id="174" name="Rectangle 173">
            <a:extLst>
              <a:ext uri="{FF2B5EF4-FFF2-40B4-BE49-F238E27FC236}">
                <a16:creationId xmlns:a16="http://schemas.microsoft.com/office/drawing/2014/main" id="{6F4C912D-0A2E-E6FE-F388-30E1C83ED584}"/>
              </a:ext>
            </a:extLst>
          </p:cNvPr>
          <p:cNvSpPr/>
          <p:nvPr/>
        </p:nvSpPr>
        <p:spPr bwMode="auto">
          <a:xfrm>
            <a:off x="860795" y="2985953"/>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Case to resolution</a:t>
            </a:r>
          </a:p>
        </p:txBody>
      </p:sp>
      <p:sp>
        <p:nvSpPr>
          <p:cNvPr id="175" name="Rectangle 174">
            <a:extLst>
              <a:ext uri="{FF2B5EF4-FFF2-40B4-BE49-F238E27FC236}">
                <a16:creationId xmlns:a16="http://schemas.microsoft.com/office/drawing/2014/main" id="{0C221489-30CB-CF9D-3204-CBB3183D17F0}"/>
              </a:ext>
            </a:extLst>
          </p:cNvPr>
          <p:cNvSpPr/>
          <p:nvPr/>
        </p:nvSpPr>
        <p:spPr bwMode="auto">
          <a:xfrm>
            <a:off x="860795" y="4525465"/>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Forecast to plan</a:t>
            </a:r>
          </a:p>
        </p:txBody>
      </p:sp>
      <p:sp>
        <p:nvSpPr>
          <p:cNvPr id="177" name="Rectangle 176">
            <a:extLst>
              <a:ext uri="{FF2B5EF4-FFF2-40B4-BE49-F238E27FC236}">
                <a16:creationId xmlns:a16="http://schemas.microsoft.com/office/drawing/2014/main" id="{A6EDC782-4E99-19F5-D91F-63CE6D9F2607}"/>
              </a:ext>
            </a:extLst>
          </p:cNvPr>
          <p:cNvSpPr/>
          <p:nvPr/>
        </p:nvSpPr>
        <p:spPr bwMode="auto">
          <a:xfrm>
            <a:off x="860795" y="6064977"/>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Inventory to deliver</a:t>
            </a:r>
          </a:p>
        </p:txBody>
      </p:sp>
      <p:sp>
        <p:nvSpPr>
          <p:cNvPr id="178" name="Rectangle 177">
            <a:extLst>
              <a:ext uri="{FF2B5EF4-FFF2-40B4-BE49-F238E27FC236}">
                <a16:creationId xmlns:a16="http://schemas.microsoft.com/office/drawing/2014/main" id="{7B841062-9CA1-FE76-BD7A-C72C6926A775}"/>
              </a:ext>
            </a:extLst>
          </p:cNvPr>
          <p:cNvSpPr/>
          <p:nvPr/>
        </p:nvSpPr>
        <p:spPr bwMode="auto">
          <a:xfrm>
            <a:off x="860795" y="7604489"/>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Order to cash</a:t>
            </a:r>
          </a:p>
        </p:txBody>
      </p:sp>
      <p:sp>
        <p:nvSpPr>
          <p:cNvPr id="180" name="Rectangle 179">
            <a:extLst>
              <a:ext uri="{FF2B5EF4-FFF2-40B4-BE49-F238E27FC236}">
                <a16:creationId xmlns:a16="http://schemas.microsoft.com/office/drawing/2014/main" id="{643B8E93-5B3E-43AD-9B57-B38C001AC0BB}"/>
              </a:ext>
            </a:extLst>
          </p:cNvPr>
          <p:cNvSpPr/>
          <p:nvPr/>
        </p:nvSpPr>
        <p:spPr bwMode="auto">
          <a:xfrm>
            <a:off x="860795" y="9144001"/>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Plan to produce</a:t>
            </a:r>
          </a:p>
        </p:txBody>
      </p:sp>
      <p:sp>
        <p:nvSpPr>
          <p:cNvPr id="181" name="Rectangle 180">
            <a:extLst>
              <a:ext uri="{FF2B5EF4-FFF2-40B4-BE49-F238E27FC236}">
                <a16:creationId xmlns:a16="http://schemas.microsoft.com/office/drawing/2014/main" id="{AD8B147D-DF5C-2A2C-EE2F-8A2DB884A8E2}"/>
              </a:ext>
            </a:extLst>
          </p:cNvPr>
          <p:cNvSpPr/>
          <p:nvPr/>
        </p:nvSpPr>
        <p:spPr bwMode="auto">
          <a:xfrm>
            <a:off x="860795" y="10683513"/>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Procure to pay</a:t>
            </a:r>
          </a:p>
        </p:txBody>
      </p:sp>
      <p:sp>
        <p:nvSpPr>
          <p:cNvPr id="183" name="Rectangle 182">
            <a:extLst>
              <a:ext uri="{FF2B5EF4-FFF2-40B4-BE49-F238E27FC236}">
                <a16:creationId xmlns:a16="http://schemas.microsoft.com/office/drawing/2014/main" id="{7AB6F347-C7C5-6A30-D39F-BF76E5F95C78}"/>
              </a:ext>
            </a:extLst>
          </p:cNvPr>
          <p:cNvSpPr/>
          <p:nvPr/>
        </p:nvSpPr>
        <p:spPr bwMode="auto">
          <a:xfrm>
            <a:off x="860795" y="12223025"/>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Product and service lifecycle management</a:t>
            </a:r>
          </a:p>
        </p:txBody>
      </p:sp>
      <p:sp>
        <p:nvSpPr>
          <p:cNvPr id="185" name="Rectangle 184">
            <a:extLst>
              <a:ext uri="{FF2B5EF4-FFF2-40B4-BE49-F238E27FC236}">
                <a16:creationId xmlns:a16="http://schemas.microsoft.com/office/drawing/2014/main" id="{9877BA2F-A7E0-2B60-98EC-FFA9EF98D933}"/>
              </a:ext>
            </a:extLst>
          </p:cNvPr>
          <p:cNvSpPr/>
          <p:nvPr/>
        </p:nvSpPr>
        <p:spPr bwMode="auto">
          <a:xfrm>
            <a:off x="860795" y="13762537"/>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500" dirty="0"/>
              <a:t>Project to profit</a:t>
            </a:r>
          </a:p>
        </p:txBody>
      </p:sp>
    </p:spTree>
    <p:extLst>
      <p:ext uri="{BB962C8B-B14F-4D97-AF65-F5344CB8AC3E}">
        <p14:creationId xmlns:p14="http://schemas.microsoft.com/office/powerpoint/2010/main" val="1461724430"/>
      </p:ext>
    </p:extLst>
  </p:cSld>
  <p:clrMapOvr>
    <a:masterClrMapping/>
  </p:clrMapOvr>
  <p:transition>
    <p:fade/>
  </p:transition>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860796" y="393349"/>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860796" y="1446441"/>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Acquire to dispose</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7840713" y="195356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marL="0" marR="0" algn="ctr">
              <a:spcBef>
                <a:spcPts val="0"/>
              </a:spcBef>
              <a:spcAft>
                <a:spcPts val="0"/>
              </a:spcAft>
            </a:pPr>
            <a:r>
              <a:rPr lang="en-US" sz="1500" dirty="0">
                <a:solidFill>
                  <a:srgbClr val="000000"/>
                </a:solidFill>
                <a:effectLst/>
              </a:rPr>
              <a:t>Plan and recruit your workforce</a:t>
            </a:r>
          </a:p>
        </p:txBody>
      </p:sp>
      <p:sp>
        <p:nvSpPr>
          <p:cNvPr id="84" name="Rectangle 83">
            <a:extLst>
              <a:ext uri="{FF2B5EF4-FFF2-40B4-BE49-F238E27FC236}">
                <a16:creationId xmlns:a16="http://schemas.microsoft.com/office/drawing/2014/main" id="{B180E634-EB89-140D-F31E-0324097EF5B2}"/>
              </a:ext>
            </a:extLst>
          </p:cNvPr>
          <p:cNvSpPr/>
          <p:nvPr/>
        </p:nvSpPr>
        <p:spPr bwMode="auto">
          <a:xfrm>
            <a:off x="860796" y="3157010"/>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Case to resolution</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7840713" y="16364812"/>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622300" fontAlgn="base">
              <a:lnSpc>
                <a:spcPct val="90000"/>
              </a:lnSpc>
              <a:spcBef>
                <a:spcPct val="0"/>
              </a:spcBef>
              <a:spcAft>
                <a:spcPct val="35000"/>
              </a:spcAft>
            </a:pPr>
            <a:r>
              <a:rPr lang="en-US" sz="1500" dirty="0">
                <a:solidFill>
                  <a:srgbClr val="000000">
                    <a:hueOff val="0"/>
                    <a:satOff val="0"/>
                    <a:lumOff val="0"/>
                    <a:alphaOff val="0"/>
                  </a:srgbClr>
                </a:solidFill>
                <a:latin typeface="Segoe UI"/>
              </a:rPr>
              <a:t>Pay employees </a:t>
            </a:r>
          </a:p>
        </p:txBody>
      </p:sp>
      <p:sp>
        <p:nvSpPr>
          <p:cNvPr id="88" name="Flowchart: Predefined Process 87">
            <a:extLst>
              <a:ext uri="{FF2B5EF4-FFF2-40B4-BE49-F238E27FC236}">
                <a16:creationId xmlns:a16="http://schemas.microsoft.com/office/drawing/2014/main" id="{C5370FF8-9CF9-DF56-38EB-7F4946969D56}"/>
              </a:ext>
            </a:extLst>
          </p:cNvPr>
          <p:cNvSpPr/>
          <p:nvPr/>
        </p:nvSpPr>
        <p:spPr bwMode="auto">
          <a:xfrm>
            <a:off x="7840713" y="555637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ysClr val="windowText" lastClr="000000"/>
                </a:solidFill>
                <a:ea typeface="Segoe UI" pitchFamily="34" charset="0"/>
                <a:cs typeface="Segoe UI" pitchFamily="34" charset="0"/>
              </a:rPr>
              <a:t>Manage employee performance and growth</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8035023" y="-13508"/>
            <a:ext cx="2011680" cy="1460092"/>
          </a:xfrm>
          <a:prstGeom prst="rect">
            <a:avLst/>
          </a:prstGeom>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Hire to retire</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7840713" y="735778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622300" fontAlgn="base">
              <a:lnSpc>
                <a:spcPct val="90000"/>
              </a:lnSpc>
              <a:spcBef>
                <a:spcPct val="0"/>
              </a:spcBef>
              <a:spcAft>
                <a:spcPct val="35000"/>
              </a:spcAft>
            </a:pPr>
            <a:r>
              <a:rPr lang="en-US" sz="1500" dirty="0">
                <a:solidFill>
                  <a:srgbClr val="000000">
                    <a:hueOff val="0"/>
                    <a:satOff val="0"/>
                    <a:lumOff val="0"/>
                    <a:alphaOff val="0"/>
                  </a:srgbClr>
                </a:solidFill>
                <a:latin typeface="Segoe UI"/>
              </a:rPr>
              <a:t>Manage occupational health and safety </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5360259" y="17478316"/>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End</a:t>
            </a:r>
          </a:p>
        </p:txBody>
      </p:sp>
      <p:sp>
        <p:nvSpPr>
          <p:cNvPr id="7" name="Flowchart: Predefined Process 6">
            <a:extLst>
              <a:ext uri="{FF2B5EF4-FFF2-40B4-BE49-F238E27FC236}">
                <a16:creationId xmlns:a16="http://schemas.microsoft.com/office/drawing/2014/main" id="{C32266A2-F32B-7BB8-6396-40C7BBFB29B9}"/>
              </a:ext>
            </a:extLst>
          </p:cNvPr>
          <p:cNvSpPr/>
          <p:nvPr/>
        </p:nvSpPr>
        <p:spPr bwMode="auto">
          <a:xfrm>
            <a:off x="7840713" y="915919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622300" fontAlgn="base">
              <a:lnSpc>
                <a:spcPct val="90000"/>
              </a:lnSpc>
              <a:spcBef>
                <a:spcPct val="0"/>
              </a:spcBef>
              <a:spcAft>
                <a:spcPct val="35000"/>
              </a:spcAft>
            </a:pPr>
            <a:r>
              <a:rPr lang="en-US" sz="1500" dirty="0">
                <a:solidFill>
                  <a:srgbClr val="000000">
                    <a:hueOff val="0"/>
                    <a:satOff val="0"/>
                    <a:lumOff val="0"/>
                    <a:alphaOff val="0"/>
                  </a:srgbClr>
                </a:solidFill>
                <a:latin typeface="Segoe UI"/>
              </a:rPr>
              <a:t>Administer employee and manager requests </a:t>
            </a:r>
          </a:p>
        </p:txBody>
      </p:sp>
      <p:sp>
        <p:nvSpPr>
          <p:cNvPr id="8" name="Flowchart: Predefined Process 7">
            <a:extLst>
              <a:ext uri="{FF2B5EF4-FFF2-40B4-BE49-F238E27FC236}">
                <a16:creationId xmlns:a16="http://schemas.microsoft.com/office/drawing/2014/main" id="{A10C9B31-E539-54BD-CE96-8D1AB13A8158}"/>
              </a:ext>
            </a:extLst>
          </p:cNvPr>
          <p:cNvSpPr/>
          <p:nvPr/>
        </p:nvSpPr>
        <p:spPr bwMode="auto">
          <a:xfrm>
            <a:off x="7840713" y="1096059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622300" fontAlgn="base">
              <a:lnSpc>
                <a:spcPct val="90000"/>
              </a:lnSpc>
              <a:spcBef>
                <a:spcPct val="0"/>
              </a:spcBef>
              <a:spcAft>
                <a:spcPct val="35000"/>
              </a:spcAft>
            </a:pPr>
            <a:r>
              <a:rPr lang="en-US" sz="1500" dirty="0">
                <a:solidFill>
                  <a:srgbClr val="000000">
                    <a:hueOff val="0"/>
                    <a:satOff val="0"/>
                    <a:lumOff val="0"/>
                    <a:alphaOff val="0"/>
                  </a:srgbClr>
                </a:solidFill>
                <a:latin typeface="Segoe UI"/>
              </a:rPr>
              <a:t>Manage employee benefits and  compensation </a:t>
            </a:r>
          </a:p>
        </p:txBody>
      </p:sp>
      <p:sp>
        <p:nvSpPr>
          <p:cNvPr id="10" name="Flowchart: Predefined Process 9">
            <a:extLst>
              <a:ext uri="{FF2B5EF4-FFF2-40B4-BE49-F238E27FC236}">
                <a16:creationId xmlns:a16="http://schemas.microsoft.com/office/drawing/2014/main" id="{0B4F8F04-F097-D45A-D4FA-8E9CD1287F49}"/>
              </a:ext>
            </a:extLst>
          </p:cNvPr>
          <p:cNvSpPr/>
          <p:nvPr/>
        </p:nvSpPr>
        <p:spPr bwMode="auto">
          <a:xfrm>
            <a:off x="7840713" y="375497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622300" fontAlgn="base">
              <a:lnSpc>
                <a:spcPct val="90000"/>
              </a:lnSpc>
              <a:spcBef>
                <a:spcPct val="0"/>
              </a:spcBef>
              <a:spcAft>
                <a:spcPct val="35000"/>
              </a:spcAft>
            </a:pPr>
            <a:r>
              <a:rPr lang="en-US" sz="1500" dirty="0">
                <a:solidFill>
                  <a:sysClr val="windowText" lastClr="000000"/>
                </a:solidFill>
                <a:ea typeface="Segoe UI" pitchFamily="34" charset="0"/>
                <a:cs typeface="Segoe UI" pitchFamily="34" charset="0"/>
              </a:rPr>
              <a:t>Onboard and manage the employee lifecycle</a:t>
            </a:r>
          </a:p>
        </p:txBody>
      </p:sp>
      <p:sp>
        <p:nvSpPr>
          <p:cNvPr id="16" name="Flowchart: Predefined Process 15">
            <a:extLst>
              <a:ext uri="{FF2B5EF4-FFF2-40B4-BE49-F238E27FC236}">
                <a16:creationId xmlns:a16="http://schemas.microsoft.com/office/drawing/2014/main" id="{DC8C8201-B04E-D47B-6C01-01585CC79557}"/>
              </a:ext>
            </a:extLst>
          </p:cNvPr>
          <p:cNvSpPr/>
          <p:nvPr/>
        </p:nvSpPr>
        <p:spPr bwMode="auto">
          <a:xfrm>
            <a:off x="7840713" y="1456340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622300" fontAlgn="base">
              <a:lnSpc>
                <a:spcPct val="90000"/>
              </a:lnSpc>
              <a:spcBef>
                <a:spcPct val="0"/>
              </a:spcBef>
              <a:spcAft>
                <a:spcPct val="35000"/>
              </a:spcAft>
            </a:pPr>
            <a:r>
              <a:rPr lang="en-US" sz="1500" dirty="0">
                <a:solidFill>
                  <a:srgbClr val="000000">
                    <a:hueOff val="0"/>
                    <a:satOff val="0"/>
                    <a:lumOff val="0"/>
                    <a:alphaOff val="0"/>
                  </a:srgbClr>
                </a:solidFill>
                <a:latin typeface="Segoe UI"/>
              </a:rPr>
              <a:t>Manage travel and expenses</a:t>
            </a:r>
          </a:p>
        </p:txBody>
      </p:sp>
      <p:sp>
        <p:nvSpPr>
          <p:cNvPr id="17" name="Rectangle 16">
            <a:extLst>
              <a:ext uri="{FF2B5EF4-FFF2-40B4-BE49-F238E27FC236}">
                <a16:creationId xmlns:a16="http://schemas.microsoft.com/office/drawing/2014/main" id="{17B94C27-0154-25D0-8661-56419D177AE3}"/>
              </a:ext>
            </a:extLst>
          </p:cNvPr>
          <p:cNvSpPr/>
          <p:nvPr/>
        </p:nvSpPr>
        <p:spPr bwMode="auto">
          <a:xfrm>
            <a:off x="860796" y="4867579"/>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Forecast to plan</a:t>
            </a:r>
          </a:p>
        </p:txBody>
      </p:sp>
      <p:sp>
        <p:nvSpPr>
          <p:cNvPr id="19" name="Rectangle 18">
            <a:extLst>
              <a:ext uri="{FF2B5EF4-FFF2-40B4-BE49-F238E27FC236}">
                <a16:creationId xmlns:a16="http://schemas.microsoft.com/office/drawing/2014/main" id="{717A4B3D-04D7-4AE5-9057-531DA28B7960}"/>
              </a:ext>
            </a:extLst>
          </p:cNvPr>
          <p:cNvSpPr/>
          <p:nvPr/>
        </p:nvSpPr>
        <p:spPr bwMode="auto">
          <a:xfrm>
            <a:off x="860796" y="6578148"/>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Order to cash</a:t>
            </a:r>
          </a:p>
        </p:txBody>
      </p:sp>
      <p:sp>
        <p:nvSpPr>
          <p:cNvPr id="20" name="Rectangle 19">
            <a:extLst>
              <a:ext uri="{FF2B5EF4-FFF2-40B4-BE49-F238E27FC236}">
                <a16:creationId xmlns:a16="http://schemas.microsoft.com/office/drawing/2014/main" id="{94E0D355-39AF-B98E-8762-8E76505C1AC9}"/>
              </a:ext>
            </a:extLst>
          </p:cNvPr>
          <p:cNvSpPr/>
          <p:nvPr/>
        </p:nvSpPr>
        <p:spPr bwMode="auto">
          <a:xfrm>
            <a:off x="860796" y="8288717"/>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Plan to produce</a:t>
            </a:r>
          </a:p>
        </p:txBody>
      </p:sp>
      <p:sp>
        <p:nvSpPr>
          <p:cNvPr id="21" name="Rectangle 20">
            <a:extLst>
              <a:ext uri="{FF2B5EF4-FFF2-40B4-BE49-F238E27FC236}">
                <a16:creationId xmlns:a16="http://schemas.microsoft.com/office/drawing/2014/main" id="{189B497D-D5D7-BED4-9D5F-3FE9597C2428}"/>
              </a:ext>
            </a:extLst>
          </p:cNvPr>
          <p:cNvSpPr/>
          <p:nvPr/>
        </p:nvSpPr>
        <p:spPr bwMode="auto">
          <a:xfrm>
            <a:off x="860796" y="9999286"/>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Procure to pay</a:t>
            </a:r>
          </a:p>
        </p:txBody>
      </p:sp>
      <p:sp>
        <p:nvSpPr>
          <p:cNvPr id="22" name="Rectangle 21">
            <a:extLst>
              <a:ext uri="{FF2B5EF4-FFF2-40B4-BE49-F238E27FC236}">
                <a16:creationId xmlns:a16="http://schemas.microsoft.com/office/drawing/2014/main" id="{04BA85AC-F9F8-B294-D188-75F30F0FE223}"/>
              </a:ext>
            </a:extLst>
          </p:cNvPr>
          <p:cNvSpPr/>
          <p:nvPr/>
        </p:nvSpPr>
        <p:spPr bwMode="auto">
          <a:xfrm>
            <a:off x="860796" y="11709855"/>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Product and service lifecycle management</a:t>
            </a:r>
          </a:p>
        </p:txBody>
      </p:sp>
      <p:sp>
        <p:nvSpPr>
          <p:cNvPr id="23" name="Rectangle 22">
            <a:extLst>
              <a:ext uri="{FF2B5EF4-FFF2-40B4-BE49-F238E27FC236}">
                <a16:creationId xmlns:a16="http://schemas.microsoft.com/office/drawing/2014/main" id="{9606C07A-CAA2-A415-EF02-7DDC59069883}"/>
              </a:ext>
            </a:extLst>
          </p:cNvPr>
          <p:cNvSpPr/>
          <p:nvPr/>
        </p:nvSpPr>
        <p:spPr bwMode="auto">
          <a:xfrm>
            <a:off x="860796" y="13420424"/>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500" dirty="0"/>
              <a:t>Project to profit</a:t>
            </a:r>
          </a:p>
        </p:txBody>
      </p:sp>
      <p:sp>
        <p:nvSpPr>
          <p:cNvPr id="25" name="Rectangle 24">
            <a:extLst>
              <a:ext uri="{FF2B5EF4-FFF2-40B4-BE49-F238E27FC236}">
                <a16:creationId xmlns:a16="http://schemas.microsoft.com/office/drawing/2014/main" id="{0FD552ED-E342-A064-2960-8DDBCE7A9B4E}"/>
              </a:ext>
            </a:extLst>
          </p:cNvPr>
          <p:cNvSpPr/>
          <p:nvPr/>
        </p:nvSpPr>
        <p:spPr bwMode="auto">
          <a:xfrm>
            <a:off x="860796" y="15130993"/>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Record to report</a:t>
            </a:r>
          </a:p>
        </p:txBody>
      </p:sp>
      <p:sp>
        <p:nvSpPr>
          <p:cNvPr id="2" name="Rectangle 1">
            <a:extLst>
              <a:ext uri="{FF2B5EF4-FFF2-40B4-BE49-F238E27FC236}">
                <a16:creationId xmlns:a16="http://schemas.microsoft.com/office/drawing/2014/main" id="{045B7F36-CCD0-627B-7A4E-DF387E501214}"/>
              </a:ext>
            </a:extLst>
          </p:cNvPr>
          <p:cNvSpPr/>
          <p:nvPr/>
        </p:nvSpPr>
        <p:spPr bwMode="auto">
          <a:xfrm>
            <a:off x="860796" y="16841559"/>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Service to cash</a:t>
            </a:r>
          </a:p>
        </p:txBody>
      </p:sp>
      <p:sp>
        <p:nvSpPr>
          <p:cNvPr id="29" name="Rectangle 28">
            <a:extLst>
              <a:ext uri="{FF2B5EF4-FFF2-40B4-BE49-F238E27FC236}">
                <a16:creationId xmlns:a16="http://schemas.microsoft.com/office/drawing/2014/main" id="{B8D043DB-032C-1D0A-6E17-45B56B019A2A}"/>
              </a:ext>
            </a:extLst>
          </p:cNvPr>
          <p:cNvSpPr/>
          <p:nvPr/>
        </p:nvSpPr>
        <p:spPr bwMode="auto">
          <a:xfrm>
            <a:off x="15360258" y="393349"/>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Acquire to dispose</a:t>
            </a:r>
          </a:p>
        </p:txBody>
      </p:sp>
      <p:sp>
        <p:nvSpPr>
          <p:cNvPr id="30" name="Rectangle 29">
            <a:extLst>
              <a:ext uri="{FF2B5EF4-FFF2-40B4-BE49-F238E27FC236}">
                <a16:creationId xmlns:a16="http://schemas.microsoft.com/office/drawing/2014/main" id="{7F8266C4-56C2-0157-26AA-2445DC243671}"/>
              </a:ext>
            </a:extLst>
          </p:cNvPr>
          <p:cNvSpPr/>
          <p:nvPr/>
        </p:nvSpPr>
        <p:spPr bwMode="auto">
          <a:xfrm>
            <a:off x="15360258" y="1932861"/>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Case to resolution</a:t>
            </a:r>
          </a:p>
        </p:txBody>
      </p:sp>
      <p:sp>
        <p:nvSpPr>
          <p:cNvPr id="31" name="Rectangle 30">
            <a:extLst>
              <a:ext uri="{FF2B5EF4-FFF2-40B4-BE49-F238E27FC236}">
                <a16:creationId xmlns:a16="http://schemas.microsoft.com/office/drawing/2014/main" id="{1709477C-EC65-CF19-C1E9-573F3C602756}"/>
              </a:ext>
            </a:extLst>
          </p:cNvPr>
          <p:cNvSpPr/>
          <p:nvPr/>
        </p:nvSpPr>
        <p:spPr bwMode="auto">
          <a:xfrm>
            <a:off x="15360258" y="3472373"/>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Forecast to plan</a:t>
            </a:r>
          </a:p>
        </p:txBody>
      </p:sp>
      <p:sp>
        <p:nvSpPr>
          <p:cNvPr id="32" name="Rectangle 31">
            <a:extLst>
              <a:ext uri="{FF2B5EF4-FFF2-40B4-BE49-F238E27FC236}">
                <a16:creationId xmlns:a16="http://schemas.microsoft.com/office/drawing/2014/main" id="{237B5515-EFB1-5E43-DA9A-E213DDC81DA2}"/>
              </a:ext>
            </a:extLst>
          </p:cNvPr>
          <p:cNvSpPr/>
          <p:nvPr/>
        </p:nvSpPr>
        <p:spPr bwMode="auto">
          <a:xfrm>
            <a:off x="15360258" y="5011885"/>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Inventory to deliver</a:t>
            </a:r>
          </a:p>
        </p:txBody>
      </p:sp>
      <p:sp>
        <p:nvSpPr>
          <p:cNvPr id="33" name="Rectangle 32">
            <a:extLst>
              <a:ext uri="{FF2B5EF4-FFF2-40B4-BE49-F238E27FC236}">
                <a16:creationId xmlns:a16="http://schemas.microsoft.com/office/drawing/2014/main" id="{03877824-4963-5FC0-181C-C6F0C99D816F}"/>
              </a:ext>
            </a:extLst>
          </p:cNvPr>
          <p:cNvSpPr/>
          <p:nvPr/>
        </p:nvSpPr>
        <p:spPr bwMode="auto">
          <a:xfrm>
            <a:off x="15360258" y="6551397"/>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Order to cash</a:t>
            </a:r>
          </a:p>
        </p:txBody>
      </p:sp>
      <p:sp>
        <p:nvSpPr>
          <p:cNvPr id="34" name="Rectangle 33">
            <a:extLst>
              <a:ext uri="{FF2B5EF4-FFF2-40B4-BE49-F238E27FC236}">
                <a16:creationId xmlns:a16="http://schemas.microsoft.com/office/drawing/2014/main" id="{B819FA43-DD2E-C29D-4184-E84C7579A49E}"/>
              </a:ext>
            </a:extLst>
          </p:cNvPr>
          <p:cNvSpPr/>
          <p:nvPr/>
        </p:nvSpPr>
        <p:spPr bwMode="auto">
          <a:xfrm>
            <a:off x="15360258" y="8090909"/>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Plan to produce</a:t>
            </a:r>
          </a:p>
        </p:txBody>
      </p:sp>
      <p:sp>
        <p:nvSpPr>
          <p:cNvPr id="35" name="Rectangle 34">
            <a:extLst>
              <a:ext uri="{FF2B5EF4-FFF2-40B4-BE49-F238E27FC236}">
                <a16:creationId xmlns:a16="http://schemas.microsoft.com/office/drawing/2014/main" id="{0223B51C-A09D-39C6-95A0-C26DCB5A0266}"/>
              </a:ext>
            </a:extLst>
          </p:cNvPr>
          <p:cNvSpPr/>
          <p:nvPr/>
        </p:nvSpPr>
        <p:spPr bwMode="auto">
          <a:xfrm>
            <a:off x="15360258" y="9630421"/>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Procure to pay</a:t>
            </a:r>
          </a:p>
        </p:txBody>
      </p:sp>
      <p:sp>
        <p:nvSpPr>
          <p:cNvPr id="36" name="Rectangle 35">
            <a:extLst>
              <a:ext uri="{FF2B5EF4-FFF2-40B4-BE49-F238E27FC236}">
                <a16:creationId xmlns:a16="http://schemas.microsoft.com/office/drawing/2014/main" id="{22747F14-D3E5-85D8-670E-25CB74D53C6B}"/>
              </a:ext>
            </a:extLst>
          </p:cNvPr>
          <p:cNvSpPr/>
          <p:nvPr/>
        </p:nvSpPr>
        <p:spPr bwMode="auto">
          <a:xfrm>
            <a:off x="15360258" y="11169933"/>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Product and service lifecycle management</a:t>
            </a:r>
          </a:p>
        </p:txBody>
      </p:sp>
      <p:sp>
        <p:nvSpPr>
          <p:cNvPr id="37" name="Rectangle 36">
            <a:extLst>
              <a:ext uri="{FF2B5EF4-FFF2-40B4-BE49-F238E27FC236}">
                <a16:creationId xmlns:a16="http://schemas.microsoft.com/office/drawing/2014/main" id="{CAD418AD-EC6D-8738-6E12-590842914797}"/>
              </a:ext>
            </a:extLst>
          </p:cNvPr>
          <p:cNvSpPr/>
          <p:nvPr/>
        </p:nvSpPr>
        <p:spPr bwMode="auto">
          <a:xfrm>
            <a:off x="15360258" y="12709445"/>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500" dirty="0"/>
              <a:t>Project to profit</a:t>
            </a:r>
          </a:p>
        </p:txBody>
      </p:sp>
      <p:sp>
        <p:nvSpPr>
          <p:cNvPr id="38" name="Rectangle 37">
            <a:extLst>
              <a:ext uri="{FF2B5EF4-FFF2-40B4-BE49-F238E27FC236}">
                <a16:creationId xmlns:a16="http://schemas.microsoft.com/office/drawing/2014/main" id="{B2559767-C879-72C3-72FE-2017499246CA}"/>
              </a:ext>
            </a:extLst>
          </p:cNvPr>
          <p:cNvSpPr/>
          <p:nvPr/>
        </p:nvSpPr>
        <p:spPr bwMode="auto">
          <a:xfrm>
            <a:off x="15360258" y="14248957"/>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Record to report</a:t>
            </a:r>
          </a:p>
        </p:txBody>
      </p:sp>
      <p:sp>
        <p:nvSpPr>
          <p:cNvPr id="39" name="Rectangle 38">
            <a:extLst>
              <a:ext uri="{FF2B5EF4-FFF2-40B4-BE49-F238E27FC236}">
                <a16:creationId xmlns:a16="http://schemas.microsoft.com/office/drawing/2014/main" id="{FEA01D61-9CAD-310B-8E76-BE9FB36E6154}"/>
              </a:ext>
            </a:extLst>
          </p:cNvPr>
          <p:cNvSpPr/>
          <p:nvPr/>
        </p:nvSpPr>
        <p:spPr bwMode="auto">
          <a:xfrm>
            <a:off x="15360258" y="15788467"/>
            <a:ext cx="2013156" cy="1371600"/>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500" dirty="0">
                <a:solidFill>
                  <a:schemeClr val="tx1"/>
                </a:solidFill>
                <a:ea typeface="Segoe UI" pitchFamily="34" charset="0"/>
                <a:cs typeface="Segoe UI" pitchFamily="34" charset="0"/>
              </a:rPr>
              <a:t>Service to cash</a:t>
            </a:r>
          </a:p>
        </p:txBody>
      </p:sp>
      <p:cxnSp>
        <p:nvCxnSpPr>
          <p:cNvPr id="41" name="Straight Arrow Connector 40">
            <a:extLst>
              <a:ext uri="{FF2B5EF4-FFF2-40B4-BE49-F238E27FC236}">
                <a16:creationId xmlns:a16="http://schemas.microsoft.com/office/drawing/2014/main" id="{55C7DC37-378D-4D2C-D2E2-6F63B000E375}"/>
              </a:ext>
            </a:extLst>
          </p:cNvPr>
          <p:cNvCxnSpPr>
            <a:stCxn id="14" idx="3"/>
            <a:endCxn id="96" idx="1"/>
          </p:cNvCxnSpPr>
          <p:nvPr/>
        </p:nvCxnSpPr>
        <p:spPr>
          <a:xfrm flipV="1">
            <a:off x="2873951" y="716538"/>
            <a:ext cx="5161072" cy="2339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4606913-CAFB-6E0C-5467-9DA2BD90C181}"/>
              </a:ext>
            </a:extLst>
          </p:cNvPr>
          <p:cNvCxnSpPr>
            <a:cxnSpLocks/>
            <a:stCxn id="96" idx="2"/>
            <a:endCxn id="83" idx="0"/>
          </p:cNvCxnSpPr>
          <p:nvPr/>
        </p:nvCxnSpPr>
        <p:spPr>
          <a:xfrm>
            <a:off x="9040863" y="1446584"/>
            <a:ext cx="0" cy="50698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C5EDE397-8554-3BC6-FE22-C4CF28D3E757}"/>
              </a:ext>
            </a:extLst>
          </p:cNvPr>
          <p:cNvCxnSpPr>
            <a:cxnSpLocks/>
            <a:stCxn id="14" idx="1"/>
            <a:endCxn id="15" idx="1"/>
          </p:cNvCxnSpPr>
          <p:nvPr/>
        </p:nvCxnSpPr>
        <p:spPr>
          <a:xfrm rot="10800000" flipV="1">
            <a:off x="860796" y="739937"/>
            <a:ext cx="12700" cy="1392304"/>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661B6777-5D5B-A012-DB5E-C2EFEBBA7558}"/>
              </a:ext>
            </a:extLst>
          </p:cNvPr>
          <p:cNvCxnSpPr>
            <a:stCxn id="14" idx="1"/>
            <a:endCxn id="84" idx="1"/>
          </p:cNvCxnSpPr>
          <p:nvPr/>
        </p:nvCxnSpPr>
        <p:spPr>
          <a:xfrm rot="10800000" flipV="1">
            <a:off x="860796" y="739936"/>
            <a:ext cx="12700" cy="3102873"/>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619042E4-BB5D-AE13-A87A-80776FBC7BD8}"/>
              </a:ext>
            </a:extLst>
          </p:cNvPr>
          <p:cNvCxnSpPr>
            <a:stCxn id="14" idx="1"/>
            <a:endCxn id="17" idx="1"/>
          </p:cNvCxnSpPr>
          <p:nvPr/>
        </p:nvCxnSpPr>
        <p:spPr>
          <a:xfrm rot="10800000" flipV="1">
            <a:off x="860796" y="739937"/>
            <a:ext cx="12700" cy="4813442"/>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A737CC57-C035-5A9C-FCB0-5CA966418BEB}"/>
              </a:ext>
            </a:extLst>
          </p:cNvPr>
          <p:cNvCxnSpPr>
            <a:stCxn id="14" idx="1"/>
            <a:endCxn id="19" idx="1"/>
          </p:cNvCxnSpPr>
          <p:nvPr/>
        </p:nvCxnSpPr>
        <p:spPr>
          <a:xfrm rot="10800000" flipV="1">
            <a:off x="860796" y="739936"/>
            <a:ext cx="12700" cy="6524011"/>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3" name="Connector: Elbow 202">
            <a:extLst>
              <a:ext uri="{FF2B5EF4-FFF2-40B4-BE49-F238E27FC236}">
                <a16:creationId xmlns:a16="http://schemas.microsoft.com/office/drawing/2014/main" id="{0740F75B-70DA-FF3C-5BC5-067728C08A2E}"/>
              </a:ext>
            </a:extLst>
          </p:cNvPr>
          <p:cNvCxnSpPr>
            <a:stCxn id="14" idx="1"/>
            <a:endCxn id="20" idx="1"/>
          </p:cNvCxnSpPr>
          <p:nvPr/>
        </p:nvCxnSpPr>
        <p:spPr>
          <a:xfrm rot="10800000" flipV="1">
            <a:off x="860796" y="739937"/>
            <a:ext cx="12700" cy="8234580"/>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Connector: Elbow 204">
            <a:extLst>
              <a:ext uri="{FF2B5EF4-FFF2-40B4-BE49-F238E27FC236}">
                <a16:creationId xmlns:a16="http://schemas.microsoft.com/office/drawing/2014/main" id="{89094B5E-6344-562B-3B3C-0BE24DFBDCD5}"/>
              </a:ext>
            </a:extLst>
          </p:cNvPr>
          <p:cNvCxnSpPr>
            <a:stCxn id="14" idx="1"/>
            <a:endCxn id="21" idx="1"/>
          </p:cNvCxnSpPr>
          <p:nvPr/>
        </p:nvCxnSpPr>
        <p:spPr>
          <a:xfrm rot="10800000" flipV="1">
            <a:off x="860796" y="739936"/>
            <a:ext cx="12700" cy="9945149"/>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7" name="Connector: Elbow 206">
            <a:extLst>
              <a:ext uri="{FF2B5EF4-FFF2-40B4-BE49-F238E27FC236}">
                <a16:creationId xmlns:a16="http://schemas.microsoft.com/office/drawing/2014/main" id="{651851C7-6393-8E01-1BAE-F66D7A120C86}"/>
              </a:ext>
            </a:extLst>
          </p:cNvPr>
          <p:cNvCxnSpPr>
            <a:stCxn id="14" idx="1"/>
            <a:endCxn id="22" idx="1"/>
          </p:cNvCxnSpPr>
          <p:nvPr/>
        </p:nvCxnSpPr>
        <p:spPr>
          <a:xfrm rot="10800000" flipV="1">
            <a:off x="860796" y="739937"/>
            <a:ext cx="12700" cy="11655718"/>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9" name="Connector: Elbow 208">
            <a:extLst>
              <a:ext uri="{FF2B5EF4-FFF2-40B4-BE49-F238E27FC236}">
                <a16:creationId xmlns:a16="http://schemas.microsoft.com/office/drawing/2014/main" id="{B1C53D25-6DA0-AEFA-0078-C893817F6D03}"/>
              </a:ext>
            </a:extLst>
          </p:cNvPr>
          <p:cNvCxnSpPr>
            <a:stCxn id="14" idx="1"/>
            <a:endCxn id="23" idx="1"/>
          </p:cNvCxnSpPr>
          <p:nvPr/>
        </p:nvCxnSpPr>
        <p:spPr>
          <a:xfrm rot="10800000" flipV="1">
            <a:off x="860796" y="739936"/>
            <a:ext cx="12700" cy="13366287"/>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Connector: Elbow 210">
            <a:extLst>
              <a:ext uri="{FF2B5EF4-FFF2-40B4-BE49-F238E27FC236}">
                <a16:creationId xmlns:a16="http://schemas.microsoft.com/office/drawing/2014/main" id="{6E58C5C6-701D-67B8-1DB4-BA87B4190E96}"/>
              </a:ext>
            </a:extLst>
          </p:cNvPr>
          <p:cNvCxnSpPr>
            <a:cxnSpLocks/>
            <a:stCxn id="14" idx="1"/>
            <a:endCxn id="25" idx="1"/>
          </p:cNvCxnSpPr>
          <p:nvPr/>
        </p:nvCxnSpPr>
        <p:spPr>
          <a:xfrm rot="10800000" flipV="1">
            <a:off x="860796" y="739937"/>
            <a:ext cx="12700" cy="15076856"/>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3" name="Connector: Elbow 212">
            <a:extLst>
              <a:ext uri="{FF2B5EF4-FFF2-40B4-BE49-F238E27FC236}">
                <a16:creationId xmlns:a16="http://schemas.microsoft.com/office/drawing/2014/main" id="{C3D67DF2-E9C3-81AB-6FE9-FB7ECD77DF08}"/>
              </a:ext>
            </a:extLst>
          </p:cNvPr>
          <p:cNvCxnSpPr>
            <a:cxnSpLocks/>
            <a:stCxn id="14" idx="1"/>
            <a:endCxn id="2" idx="1"/>
          </p:cNvCxnSpPr>
          <p:nvPr/>
        </p:nvCxnSpPr>
        <p:spPr>
          <a:xfrm rot="10800000" flipV="1">
            <a:off x="860796" y="739937"/>
            <a:ext cx="12700" cy="16787422"/>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a:extLst>
              <a:ext uri="{FF2B5EF4-FFF2-40B4-BE49-F238E27FC236}">
                <a16:creationId xmlns:a16="http://schemas.microsoft.com/office/drawing/2014/main" id="{C815E31E-C6F3-DBA8-964B-803C3EFE2C0F}"/>
              </a:ext>
            </a:extLst>
          </p:cNvPr>
          <p:cNvCxnSpPr>
            <a:stCxn id="39" idx="2"/>
            <a:endCxn id="103" idx="0"/>
          </p:cNvCxnSpPr>
          <p:nvPr/>
        </p:nvCxnSpPr>
        <p:spPr>
          <a:xfrm>
            <a:off x="16366836" y="17160067"/>
            <a:ext cx="1" cy="31824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4" name="Connector: Elbow 343">
            <a:extLst>
              <a:ext uri="{FF2B5EF4-FFF2-40B4-BE49-F238E27FC236}">
                <a16:creationId xmlns:a16="http://schemas.microsoft.com/office/drawing/2014/main" id="{64DC4573-D048-A24F-C97B-098C2A575A9F}"/>
              </a:ext>
            </a:extLst>
          </p:cNvPr>
          <p:cNvCxnSpPr>
            <a:stCxn id="29" idx="3"/>
            <a:endCxn id="103" idx="3"/>
          </p:cNvCxnSpPr>
          <p:nvPr/>
        </p:nvCxnSpPr>
        <p:spPr>
          <a:xfrm>
            <a:off x="17373414" y="1079149"/>
            <a:ext cx="12700" cy="16745755"/>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6" name="Connector: Elbow 345">
            <a:extLst>
              <a:ext uri="{FF2B5EF4-FFF2-40B4-BE49-F238E27FC236}">
                <a16:creationId xmlns:a16="http://schemas.microsoft.com/office/drawing/2014/main" id="{0CE50DB0-E865-4AAE-7CD4-A5A5C71A264A}"/>
              </a:ext>
            </a:extLst>
          </p:cNvPr>
          <p:cNvCxnSpPr>
            <a:stCxn id="30" idx="3"/>
            <a:endCxn id="103" idx="3"/>
          </p:cNvCxnSpPr>
          <p:nvPr/>
        </p:nvCxnSpPr>
        <p:spPr>
          <a:xfrm>
            <a:off x="17373414" y="2618661"/>
            <a:ext cx="12700" cy="15206243"/>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8" name="Connector: Elbow 347">
            <a:extLst>
              <a:ext uri="{FF2B5EF4-FFF2-40B4-BE49-F238E27FC236}">
                <a16:creationId xmlns:a16="http://schemas.microsoft.com/office/drawing/2014/main" id="{2552F3F8-A60D-AE2A-B8FC-4F533A6972C0}"/>
              </a:ext>
            </a:extLst>
          </p:cNvPr>
          <p:cNvCxnSpPr>
            <a:stCxn id="31" idx="3"/>
            <a:endCxn id="103" idx="3"/>
          </p:cNvCxnSpPr>
          <p:nvPr/>
        </p:nvCxnSpPr>
        <p:spPr>
          <a:xfrm>
            <a:off x="17373414" y="4158173"/>
            <a:ext cx="12700" cy="13666731"/>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0" name="Connector: Elbow 349">
            <a:extLst>
              <a:ext uri="{FF2B5EF4-FFF2-40B4-BE49-F238E27FC236}">
                <a16:creationId xmlns:a16="http://schemas.microsoft.com/office/drawing/2014/main" id="{C3A13F6A-075F-3B2E-7725-146C19D75475}"/>
              </a:ext>
            </a:extLst>
          </p:cNvPr>
          <p:cNvCxnSpPr>
            <a:stCxn id="32" idx="3"/>
            <a:endCxn id="103" idx="3"/>
          </p:cNvCxnSpPr>
          <p:nvPr/>
        </p:nvCxnSpPr>
        <p:spPr>
          <a:xfrm>
            <a:off x="17373414" y="5697685"/>
            <a:ext cx="12700" cy="12127219"/>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2" name="Connector: Elbow 351">
            <a:extLst>
              <a:ext uri="{FF2B5EF4-FFF2-40B4-BE49-F238E27FC236}">
                <a16:creationId xmlns:a16="http://schemas.microsoft.com/office/drawing/2014/main" id="{A996A69B-F25F-3B14-7EF4-FC4EA44EF450}"/>
              </a:ext>
            </a:extLst>
          </p:cNvPr>
          <p:cNvCxnSpPr>
            <a:stCxn id="33" idx="3"/>
            <a:endCxn id="103" idx="3"/>
          </p:cNvCxnSpPr>
          <p:nvPr/>
        </p:nvCxnSpPr>
        <p:spPr>
          <a:xfrm>
            <a:off x="17373414" y="7237197"/>
            <a:ext cx="12700" cy="10587707"/>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4" name="Connector: Elbow 353">
            <a:extLst>
              <a:ext uri="{FF2B5EF4-FFF2-40B4-BE49-F238E27FC236}">
                <a16:creationId xmlns:a16="http://schemas.microsoft.com/office/drawing/2014/main" id="{D9154425-5913-A89E-31D8-CE6DB0A8CB54}"/>
              </a:ext>
            </a:extLst>
          </p:cNvPr>
          <p:cNvCxnSpPr>
            <a:stCxn id="34" idx="3"/>
            <a:endCxn id="103" idx="3"/>
          </p:cNvCxnSpPr>
          <p:nvPr/>
        </p:nvCxnSpPr>
        <p:spPr>
          <a:xfrm>
            <a:off x="17373414" y="8776709"/>
            <a:ext cx="12700" cy="9048195"/>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6" name="Connector: Elbow 355">
            <a:extLst>
              <a:ext uri="{FF2B5EF4-FFF2-40B4-BE49-F238E27FC236}">
                <a16:creationId xmlns:a16="http://schemas.microsoft.com/office/drawing/2014/main" id="{B8FB3086-7596-D7DA-FE40-18806EF44568}"/>
              </a:ext>
            </a:extLst>
          </p:cNvPr>
          <p:cNvCxnSpPr>
            <a:stCxn id="35" idx="3"/>
            <a:endCxn id="103" idx="3"/>
          </p:cNvCxnSpPr>
          <p:nvPr/>
        </p:nvCxnSpPr>
        <p:spPr>
          <a:xfrm>
            <a:off x="17373414" y="10316221"/>
            <a:ext cx="12700" cy="7508683"/>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8" name="Connector: Elbow 357">
            <a:extLst>
              <a:ext uri="{FF2B5EF4-FFF2-40B4-BE49-F238E27FC236}">
                <a16:creationId xmlns:a16="http://schemas.microsoft.com/office/drawing/2014/main" id="{1437D37A-4221-ADB5-C20F-8E16391EA27A}"/>
              </a:ext>
            </a:extLst>
          </p:cNvPr>
          <p:cNvCxnSpPr>
            <a:stCxn id="36" idx="3"/>
            <a:endCxn id="103" idx="3"/>
          </p:cNvCxnSpPr>
          <p:nvPr/>
        </p:nvCxnSpPr>
        <p:spPr>
          <a:xfrm>
            <a:off x="17373414" y="11855733"/>
            <a:ext cx="12700" cy="5969171"/>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0" name="Connector: Elbow 359">
            <a:extLst>
              <a:ext uri="{FF2B5EF4-FFF2-40B4-BE49-F238E27FC236}">
                <a16:creationId xmlns:a16="http://schemas.microsoft.com/office/drawing/2014/main" id="{98B302AE-1ADC-6C3D-0F9B-CB3765F1E3BF}"/>
              </a:ext>
            </a:extLst>
          </p:cNvPr>
          <p:cNvCxnSpPr>
            <a:stCxn id="37" idx="3"/>
            <a:endCxn id="103" idx="3"/>
          </p:cNvCxnSpPr>
          <p:nvPr/>
        </p:nvCxnSpPr>
        <p:spPr>
          <a:xfrm>
            <a:off x="17373414" y="13395245"/>
            <a:ext cx="12700" cy="4429659"/>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2" name="Connector: Elbow 361">
            <a:extLst>
              <a:ext uri="{FF2B5EF4-FFF2-40B4-BE49-F238E27FC236}">
                <a16:creationId xmlns:a16="http://schemas.microsoft.com/office/drawing/2014/main" id="{9D28A7B3-0A96-E9A1-0319-A7AFB623242B}"/>
              </a:ext>
            </a:extLst>
          </p:cNvPr>
          <p:cNvCxnSpPr>
            <a:stCxn id="38" idx="3"/>
            <a:endCxn id="103" idx="3"/>
          </p:cNvCxnSpPr>
          <p:nvPr/>
        </p:nvCxnSpPr>
        <p:spPr>
          <a:xfrm>
            <a:off x="17373414" y="14934757"/>
            <a:ext cx="12700" cy="2890147"/>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Flowchart: Predefined Process 2">
            <a:extLst>
              <a:ext uri="{FF2B5EF4-FFF2-40B4-BE49-F238E27FC236}">
                <a16:creationId xmlns:a16="http://schemas.microsoft.com/office/drawing/2014/main" id="{BAFDEDC2-B099-45EA-E171-3313C207D706}"/>
              </a:ext>
            </a:extLst>
          </p:cNvPr>
          <p:cNvSpPr/>
          <p:nvPr/>
        </p:nvSpPr>
        <p:spPr bwMode="auto">
          <a:xfrm>
            <a:off x="7840713" y="1276200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622300" fontAlgn="base">
              <a:lnSpc>
                <a:spcPct val="90000"/>
              </a:lnSpc>
              <a:spcBef>
                <a:spcPct val="0"/>
              </a:spcBef>
              <a:spcAft>
                <a:spcPct val="35000"/>
              </a:spcAft>
            </a:pPr>
            <a:r>
              <a:rPr lang="en-US" sz="1500" dirty="0">
                <a:solidFill>
                  <a:srgbClr val="000000">
                    <a:hueOff val="0"/>
                    <a:satOff val="0"/>
                    <a:lumOff val="0"/>
                    <a:alphaOff val="0"/>
                  </a:srgbClr>
                </a:solidFill>
                <a:latin typeface="Segoe UI"/>
              </a:rPr>
              <a:t>Manage employee time and attendance</a:t>
            </a:r>
          </a:p>
        </p:txBody>
      </p:sp>
      <p:cxnSp>
        <p:nvCxnSpPr>
          <p:cNvPr id="5" name="Straight Arrow Connector 4">
            <a:extLst>
              <a:ext uri="{FF2B5EF4-FFF2-40B4-BE49-F238E27FC236}">
                <a16:creationId xmlns:a16="http://schemas.microsoft.com/office/drawing/2014/main" id="{48CFB9C1-0933-4E9D-158D-89A79F93F6AA}"/>
              </a:ext>
            </a:extLst>
          </p:cNvPr>
          <p:cNvCxnSpPr>
            <a:cxnSpLocks/>
            <a:stCxn id="83" idx="2"/>
            <a:endCxn id="10" idx="0"/>
          </p:cNvCxnSpPr>
          <p:nvPr/>
        </p:nvCxnSpPr>
        <p:spPr>
          <a:xfrm>
            <a:off x="9040863" y="3413659"/>
            <a:ext cx="0" cy="34131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D0D11930-E859-239A-83A5-BCCF30D01DA1}"/>
              </a:ext>
            </a:extLst>
          </p:cNvPr>
          <p:cNvCxnSpPr>
            <a:cxnSpLocks/>
            <a:stCxn id="10" idx="1"/>
            <a:endCxn id="88" idx="1"/>
          </p:cNvCxnSpPr>
          <p:nvPr/>
        </p:nvCxnSpPr>
        <p:spPr>
          <a:xfrm rot="10800000" flipV="1">
            <a:off x="7840713" y="4485019"/>
            <a:ext cx="12700" cy="1801406"/>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2CB7B253-8E26-E8A2-516C-25472B867DBE}"/>
              </a:ext>
            </a:extLst>
          </p:cNvPr>
          <p:cNvCxnSpPr>
            <a:cxnSpLocks/>
            <a:stCxn id="10" idx="1"/>
            <a:endCxn id="8" idx="1"/>
          </p:cNvCxnSpPr>
          <p:nvPr/>
        </p:nvCxnSpPr>
        <p:spPr>
          <a:xfrm rot="10800000" flipV="1">
            <a:off x="7840713" y="4485019"/>
            <a:ext cx="12700" cy="7205624"/>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345A397E-139F-AB90-4AA1-5EAC56F9CF25}"/>
              </a:ext>
            </a:extLst>
          </p:cNvPr>
          <p:cNvCxnSpPr>
            <a:cxnSpLocks/>
            <a:stCxn id="10" idx="1"/>
            <a:endCxn id="3" idx="1"/>
          </p:cNvCxnSpPr>
          <p:nvPr/>
        </p:nvCxnSpPr>
        <p:spPr>
          <a:xfrm rot="10800000" flipV="1">
            <a:off x="7840713" y="4485019"/>
            <a:ext cx="12700" cy="9007030"/>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B6FE0A79-2051-969D-D75E-246812C68332}"/>
              </a:ext>
            </a:extLst>
          </p:cNvPr>
          <p:cNvCxnSpPr>
            <a:cxnSpLocks/>
            <a:stCxn id="10" idx="1"/>
            <a:endCxn id="7" idx="1"/>
          </p:cNvCxnSpPr>
          <p:nvPr/>
        </p:nvCxnSpPr>
        <p:spPr>
          <a:xfrm rot="10800000" flipV="1">
            <a:off x="7840713" y="4485019"/>
            <a:ext cx="12700" cy="5404218"/>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2D8C1D2D-9815-C37F-0D8E-A4C8F37701A4}"/>
              </a:ext>
            </a:extLst>
          </p:cNvPr>
          <p:cNvCxnSpPr>
            <a:cxnSpLocks/>
            <a:stCxn id="10" idx="1"/>
            <a:endCxn id="16" idx="1"/>
          </p:cNvCxnSpPr>
          <p:nvPr/>
        </p:nvCxnSpPr>
        <p:spPr>
          <a:xfrm rot="10800000" flipV="1">
            <a:off x="7840713" y="4485019"/>
            <a:ext cx="12700" cy="10808436"/>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397B600D-28AE-F36C-5555-CFF9A17D05C7}"/>
              </a:ext>
            </a:extLst>
          </p:cNvPr>
          <p:cNvCxnSpPr>
            <a:cxnSpLocks/>
            <a:stCxn id="10" idx="1"/>
            <a:endCxn id="98" idx="1"/>
          </p:cNvCxnSpPr>
          <p:nvPr/>
        </p:nvCxnSpPr>
        <p:spPr>
          <a:xfrm rot="10800000" flipV="1">
            <a:off x="7840713" y="4485019"/>
            <a:ext cx="12700" cy="3602812"/>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72E398A2-928E-7AD7-D470-B79BD71506ED}"/>
              </a:ext>
            </a:extLst>
          </p:cNvPr>
          <p:cNvCxnSpPr>
            <a:stCxn id="8" idx="3"/>
            <a:endCxn id="87" idx="3"/>
          </p:cNvCxnSpPr>
          <p:nvPr/>
        </p:nvCxnSpPr>
        <p:spPr>
          <a:xfrm>
            <a:off x="10241013" y="11690643"/>
            <a:ext cx="12700" cy="5404215"/>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329DCBB9-F6E7-BD1C-9FEC-35DD01D0C9AC}"/>
              </a:ext>
            </a:extLst>
          </p:cNvPr>
          <p:cNvCxnSpPr>
            <a:stCxn id="3" idx="3"/>
            <a:endCxn id="87" idx="3"/>
          </p:cNvCxnSpPr>
          <p:nvPr/>
        </p:nvCxnSpPr>
        <p:spPr>
          <a:xfrm>
            <a:off x="10241013" y="13492049"/>
            <a:ext cx="12700" cy="3602809"/>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289DCFBD-E42E-C7F2-AA29-75958297DB0D}"/>
              </a:ext>
            </a:extLst>
          </p:cNvPr>
          <p:cNvCxnSpPr>
            <a:stCxn id="16" idx="3"/>
            <a:endCxn id="87" idx="3"/>
          </p:cNvCxnSpPr>
          <p:nvPr/>
        </p:nvCxnSpPr>
        <p:spPr>
          <a:xfrm>
            <a:off x="10241013" y="15293455"/>
            <a:ext cx="12700" cy="1801403"/>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B5E6D11A-963F-3C5B-7862-381FD8C9CB4D}"/>
              </a:ext>
            </a:extLst>
          </p:cNvPr>
          <p:cNvCxnSpPr>
            <a:cxnSpLocks/>
            <a:stCxn id="87" idx="2"/>
            <a:endCxn id="38" idx="1"/>
          </p:cNvCxnSpPr>
          <p:nvPr/>
        </p:nvCxnSpPr>
        <p:spPr>
          <a:xfrm rot="5400000" flipH="1" flipV="1">
            <a:off x="10755486" y="13220133"/>
            <a:ext cx="2890147" cy="6319395"/>
          </a:xfrm>
          <a:prstGeom prst="bentConnector4">
            <a:avLst>
              <a:gd name="adj1" fmla="val -7910"/>
              <a:gd name="adj2" fmla="val 59496"/>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5" name="Connector: Elbow 104">
            <a:extLst>
              <a:ext uri="{FF2B5EF4-FFF2-40B4-BE49-F238E27FC236}">
                <a16:creationId xmlns:a16="http://schemas.microsoft.com/office/drawing/2014/main" id="{202D1B1C-02E8-2253-7472-6D8A17C64823}"/>
              </a:ext>
            </a:extLst>
          </p:cNvPr>
          <p:cNvCxnSpPr>
            <a:stCxn id="16" idx="3"/>
            <a:endCxn id="38" idx="1"/>
          </p:cNvCxnSpPr>
          <p:nvPr/>
        </p:nvCxnSpPr>
        <p:spPr>
          <a:xfrm flipV="1">
            <a:off x="10241013" y="14934757"/>
            <a:ext cx="5119245" cy="358698"/>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4466C5C7-1A16-D5ED-A263-FE19AE02C958}"/>
              </a:ext>
            </a:extLst>
          </p:cNvPr>
          <p:cNvCxnSpPr>
            <a:stCxn id="3" idx="3"/>
            <a:endCxn id="37" idx="1"/>
          </p:cNvCxnSpPr>
          <p:nvPr/>
        </p:nvCxnSpPr>
        <p:spPr>
          <a:xfrm flipV="1">
            <a:off x="10241013" y="13395245"/>
            <a:ext cx="5119245" cy="96804"/>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C3D4C372-D7EB-6E9B-3B75-849497ABAF20}"/>
              </a:ext>
            </a:extLst>
          </p:cNvPr>
          <p:cNvCxnSpPr>
            <a:stCxn id="3" idx="3"/>
            <a:endCxn id="34" idx="1"/>
          </p:cNvCxnSpPr>
          <p:nvPr/>
        </p:nvCxnSpPr>
        <p:spPr>
          <a:xfrm flipV="1">
            <a:off x="10241013" y="8776709"/>
            <a:ext cx="5119245" cy="471534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65BC62FB-800A-CEDC-D7FC-E72525467EB8}"/>
              </a:ext>
            </a:extLst>
          </p:cNvPr>
          <p:cNvCxnSpPr>
            <a:stCxn id="7" idx="3"/>
            <a:endCxn id="30" idx="1"/>
          </p:cNvCxnSpPr>
          <p:nvPr/>
        </p:nvCxnSpPr>
        <p:spPr>
          <a:xfrm flipV="1">
            <a:off x="10241013" y="2618661"/>
            <a:ext cx="5119245" cy="727057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9ADB2CC9-0A1B-61BC-3EB8-3AE6E13B4146}"/>
              </a:ext>
            </a:extLst>
          </p:cNvPr>
          <p:cNvCxnSpPr>
            <a:stCxn id="83" idx="3"/>
            <a:endCxn id="31" idx="1"/>
          </p:cNvCxnSpPr>
          <p:nvPr/>
        </p:nvCxnSpPr>
        <p:spPr>
          <a:xfrm>
            <a:off x="10241013" y="2683613"/>
            <a:ext cx="5119245" cy="147456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136871D8-FE98-FCB1-5758-99687822E20D}"/>
              </a:ext>
            </a:extLst>
          </p:cNvPr>
          <p:cNvCxnSpPr>
            <a:stCxn id="83" idx="3"/>
            <a:endCxn id="34" idx="1"/>
          </p:cNvCxnSpPr>
          <p:nvPr/>
        </p:nvCxnSpPr>
        <p:spPr>
          <a:xfrm>
            <a:off x="10241013" y="2683613"/>
            <a:ext cx="5119245" cy="609309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900051A0-578C-6D44-FD73-5F7F78450BC6}"/>
              </a:ext>
            </a:extLst>
          </p:cNvPr>
          <p:cNvCxnSpPr>
            <a:cxnSpLocks/>
            <a:endCxn id="29" idx="1"/>
          </p:cNvCxnSpPr>
          <p:nvPr/>
        </p:nvCxnSpPr>
        <p:spPr>
          <a:xfrm flipV="1">
            <a:off x="10253713" y="1079149"/>
            <a:ext cx="5106545" cy="3458428"/>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A2CF741F-151B-FCD7-9211-1666A5E0DC62}"/>
              </a:ext>
            </a:extLst>
          </p:cNvPr>
          <p:cNvCxnSpPr>
            <a:cxnSpLocks/>
            <a:stCxn id="88" idx="3"/>
            <a:endCxn id="30" idx="1"/>
          </p:cNvCxnSpPr>
          <p:nvPr/>
        </p:nvCxnSpPr>
        <p:spPr>
          <a:xfrm flipV="1">
            <a:off x="10241013" y="2618661"/>
            <a:ext cx="5119245" cy="3667764"/>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3B1BD623-D3BD-4441-DE8C-0E8A224568DD}"/>
              </a:ext>
            </a:extLst>
          </p:cNvPr>
          <p:cNvCxnSpPr>
            <a:cxnSpLocks/>
            <a:stCxn id="98" idx="3"/>
            <a:endCxn id="30" idx="1"/>
          </p:cNvCxnSpPr>
          <p:nvPr/>
        </p:nvCxnSpPr>
        <p:spPr>
          <a:xfrm flipV="1">
            <a:off x="10241013" y="2618661"/>
            <a:ext cx="5119245" cy="546917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5ACB99FF-9A44-A33C-ADE9-9C2D3BA6FD2C}"/>
              </a:ext>
            </a:extLst>
          </p:cNvPr>
          <p:cNvCxnSpPr>
            <a:stCxn id="16" idx="3"/>
            <a:endCxn id="35" idx="1"/>
          </p:cNvCxnSpPr>
          <p:nvPr/>
        </p:nvCxnSpPr>
        <p:spPr>
          <a:xfrm flipV="1">
            <a:off x="10241013" y="10316221"/>
            <a:ext cx="5119245" cy="4977234"/>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B8F825A0-AAB6-2387-C65E-5A4B21F4ED95}"/>
              </a:ext>
            </a:extLst>
          </p:cNvPr>
          <p:cNvCxnSpPr>
            <a:stCxn id="8" idx="3"/>
            <a:endCxn id="35" idx="1"/>
          </p:cNvCxnSpPr>
          <p:nvPr/>
        </p:nvCxnSpPr>
        <p:spPr>
          <a:xfrm flipV="1">
            <a:off x="10241013" y="10316221"/>
            <a:ext cx="5119245" cy="1374422"/>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C4F1F2FA-FCD1-716E-2928-DC3E0B621E0E}"/>
              </a:ext>
            </a:extLst>
          </p:cNvPr>
          <p:cNvCxnSpPr>
            <a:stCxn id="98" idx="3"/>
            <a:endCxn id="32" idx="1"/>
          </p:cNvCxnSpPr>
          <p:nvPr/>
        </p:nvCxnSpPr>
        <p:spPr>
          <a:xfrm flipV="1">
            <a:off x="10241013" y="5697685"/>
            <a:ext cx="5119245" cy="239014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5EF26B34-D530-E06B-51FB-C642A254FEFD}"/>
              </a:ext>
            </a:extLst>
          </p:cNvPr>
          <p:cNvCxnSpPr>
            <a:stCxn id="98" idx="3"/>
            <a:endCxn id="34" idx="1"/>
          </p:cNvCxnSpPr>
          <p:nvPr/>
        </p:nvCxnSpPr>
        <p:spPr>
          <a:xfrm>
            <a:off x="10241013" y="8087831"/>
            <a:ext cx="5119245" cy="688878"/>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97CCF9C1-3127-FC4F-1E83-4C559B3764B0}"/>
              </a:ext>
            </a:extLst>
          </p:cNvPr>
          <p:cNvCxnSpPr>
            <a:stCxn id="98" idx="3"/>
            <a:endCxn id="36" idx="1"/>
          </p:cNvCxnSpPr>
          <p:nvPr/>
        </p:nvCxnSpPr>
        <p:spPr>
          <a:xfrm>
            <a:off x="10241013" y="8087831"/>
            <a:ext cx="5119245" cy="3767902"/>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8" name="Connector: Elbow 137">
            <a:extLst>
              <a:ext uri="{FF2B5EF4-FFF2-40B4-BE49-F238E27FC236}">
                <a16:creationId xmlns:a16="http://schemas.microsoft.com/office/drawing/2014/main" id="{BF9EDE7D-EB35-E958-6176-E8AFF1AF59C9}"/>
              </a:ext>
            </a:extLst>
          </p:cNvPr>
          <p:cNvCxnSpPr>
            <a:stCxn id="98" idx="3"/>
            <a:endCxn id="37" idx="1"/>
          </p:cNvCxnSpPr>
          <p:nvPr/>
        </p:nvCxnSpPr>
        <p:spPr>
          <a:xfrm>
            <a:off x="10241013" y="8087831"/>
            <a:ext cx="5119245" cy="5307414"/>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7A4CCE02-80BC-45CF-EC3C-8A6541075053}"/>
              </a:ext>
            </a:extLst>
          </p:cNvPr>
          <p:cNvCxnSpPr>
            <a:stCxn id="98" idx="3"/>
            <a:endCxn id="38" idx="1"/>
          </p:cNvCxnSpPr>
          <p:nvPr/>
        </p:nvCxnSpPr>
        <p:spPr>
          <a:xfrm>
            <a:off x="10241013" y="8087831"/>
            <a:ext cx="5119245" cy="684692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3AB6ECFA-DEF0-D57A-ABE7-180B11998A42}"/>
              </a:ext>
            </a:extLst>
          </p:cNvPr>
          <p:cNvCxnSpPr>
            <a:cxnSpLocks/>
            <a:stCxn id="98" idx="3"/>
            <a:endCxn id="8" idx="0"/>
          </p:cNvCxnSpPr>
          <p:nvPr/>
        </p:nvCxnSpPr>
        <p:spPr>
          <a:xfrm flipH="1">
            <a:off x="9040863" y="8087831"/>
            <a:ext cx="1200150" cy="2872766"/>
          </a:xfrm>
          <a:prstGeom prst="bentConnector4">
            <a:avLst>
              <a:gd name="adj1" fmla="val -19048"/>
              <a:gd name="adj2" fmla="val 9328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C5555FA1-3000-EDFD-BA45-B671299B8932}"/>
              </a:ext>
            </a:extLst>
          </p:cNvPr>
          <p:cNvCxnSpPr>
            <a:stCxn id="8" idx="3"/>
            <a:endCxn id="33" idx="1"/>
          </p:cNvCxnSpPr>
          <p:nvPr/>
        </p:nvCxnSpPr>
        <p:spPr>
          <a:xfrm flipV="1">
            <a:off x="10241013" y="7237197"/>
            <a:ext cx="5119245" cy="445344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E5A5A897-97CD-FDD3-390B-BAB461A1C235}"/>
              </a:ext>
            </a:extLst>
          </p:cNvPr>
          <p:cNvCxnSpPr>
            <a:stCxn id="8" idx="3"/>
            <a:endCxn id="39" idx="1"/>
          </p:cNvCxnSpPr>
          <p:nvPr/>
        </p:nvCxnSpPr>
        <p:spPr>
          <a:xfrm>
            <a:off x="10241013" y="11690643"/>
            <a:ext cx="5119245" cy="4783624"/>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757E9AFB-52F1-DEF4-B5E9-3054860376C4}"/>
              </a:ext>
            </a:extLst>
          </p:cNvPr>
          <p:cNvCxnSpPr>
            <a:stCxn id="8" idx="3"/>
            <a:endCxn id="34" idx="1"/>
          </p:cNvCxnSpPr>
          <p:nvPr/>
        </p:nvCxnSpPr>
        <p:spPr>
          <a:xfrm flipV="1">
            <a:off x="10241013" y="8776709"/>
            <a:ext cx="5119245" cy="2913934"/>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0BF5D894-F9D5-7020-F51F-8125D0FA489D}"/>
              </a:ext>
            </a:extLst>
          </p:cNvPr>
          <p:cNvCxnSpPr>
            <a:stCxn id="8" idx="3"/>
            <a:endCxn id="37" idx="1"/>
          </p:cNvCxnSpPr>
          <p:nvPr/>
        </p:nvCxnSpPr>
        <p:spPr>
          <a:xfrm>
            <a:off x="10241013" y="11690643"/>
            <a:ext cx="5119245" cy="1704602"/>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57438B35-BD23-5099-4733-B6B63FB37CD4}"/>
              </a:ext>
            </a:extLst>
          </p:cNvPr>
          <p:cNvCxnSpPr>
            <a:cxnSpLocks/>
            <a:stCxn id="15" idx="3"/>
            <a:endCxn id="83" idx="1"/>
          </p:cNvCxnSpPr>
          <p:nvPr/>
        </p:nvCxnSpPr>
        <p:spPr>
          <a:xfrm>
            <a:off x="2873952" y="2132241"/>
            <a:ext cx="4966761" cy="551372"/>
          </a:xfrm>
          <a:prstGeom prst="bentConnector3">
            <a:avLst>
              <a:gd name="adj1" fmla="val 59559"/>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11B356E0-20DE-C203-6A4B-C7422A757D12}"/>
              </a:ext>
            </a:extLst>
          </p:cNvPr>
          <p:cNvCxnSpPr>
            <a:stCxn id="84" idx="3"/>
            <a:endCxn id="83" idx="1"/>
          </p:cNvCxnSpPr>
          <p:nvPr/>
        </p:nvCxnSpPr>
        <p:spPr>
          <a:xfrm flipV="1">
            <a:off x="2873952" y="2683613"/>
            <a:ext cx="4966761" cy="1159197"/>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2" name="Connector: Elbow 181">
            <a:extLst>
              <a:ext uri="{FF2B5EF4-FFF2-40B4-BE49-F238E27FC236}">
                <a16:creationId xmlns:a16="http://schemas.microsoft.com/office/drawing/2014/main" id="{F6183DED-60B9-38F4-C2CB-70F6936EAC43}"/>
              </a:ext>
            </a:extLst>
          </p:cNvPr>
          <p:cNvCxnSpPr>
            <a:stCxn id="17" idx="3"/>
            <a:endCxn id="83" idx="1"/>
          </p:cNvCxnSpPr>
          <p:nvPr/>
        </p:nvCxnSpPr>
        <p:spPr>
          <a:xfrm flipV="1">
            <a:off x="2873952" y="2683613"/>
            <a:ext cx="4966761" cy="286976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Connector: Elbow 186">
            <a:extLst>
              <a:ext uri="{FF2B5EF4-FFF2-40B4-BE49-F238E27FC236}">
                <a16:creationId xmlns:a16="http://schemas.microsoft.com/office/drawing/2014/main" id="{EF449E18-2650-BE27-1557-E9837C4C1B22}"/>
              </a:ext>
            </a:extLst>
          </p:cNvPr>
          <p:cNvCxnSpPr>
            <a:stCxn id="19" idx="3"/>
            <a:endCxn id="83" idx="1"/>
          </p:cNvCxnSpPr>
          <p:nvPr/>
        </p:nvCxnSpPr>
        <p:spPr>
          <a:xfrm flipV="1">
            <a:off x="2873952" y="2683613"/>
            <a:ext cx="4966761" cy="4580335"/>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Connector: Elbow 190">
            <a:extLst>
              <a:ext uri="{FF2B5EF4-FFF2-40B4-BE49-F238E27FC236}">
                <a16:creationId xmlns:a16="http://schemas.microsoft.com/office/drawing/2014/main" id="{8CFFDD1E-DE6B-9849-ADE1-D5CBFA4A1A8B}"/>
              </a:ext>
            </a:extLst>
          </p:cNvPr>
          <p:cNvCxnSpPr>
            <a:stCxn id="20" idx="3"/>
            <a:endCxn id="83" idx="1"/>
          </p:cNvCxnSpPr>
          <p:nvPr/>
        </p:nvCxnSpPr>
        <p:spPr>
          <a:xfrm flipV="1">
            <a:off x="2873952" y="2683613"/>
            <a:ext cx="4966761" cy="6290904"/>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C66EFF98-085A-2FC4-E82C-3957E51BAB36}"/>
              </a:ext>
            </a:extLst>
          </p:cNvPr>
          <p:cNvCxnSpPr>
            <a:stCxn id="21" idx="3"/>
            <a:endCxn id="83" idx="1"/>
          </p:cNvCxnSpPr>
          <p:nvPr/>
        </p:nvCxnSpPr>
        <p:spPr>
          <a:xfrm flipV="1">
            <a:off x="2873952" y="2683613"/>
            <a:ext cx="4966761" cy="8001473"/>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9" name="Connector: Elbow 198">
            <a:extLst>
              <a:ext uri="{FF2B5EF4-FFF2-40B4-BE49-F238E27FC236}">
                <a16:creationId xmlns:a16="http://schemas.microsoft.com/office/drawing/2014/main" id="{CBF47236-17BF-17ED-F68F-6E888536E081}"/>
              </a:ext>
            </a:extLst>
          </p:cNvPr>
          <p:cNvCxnSpPr>
            <a:stCxn id="22" idx="3"/>
            <a:endCxn id="83" idx="1"/>
          </p:cNvCxnSpPr>
          <p:nvPr/>
        </p:nvCxnSpPr>
        <p:spPr>
          <a:xfrm flipV="1">
            <a:off x="2873952" y="2683613"/>
            <a:ext cx="4966761" cy="9712042"/>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1" name="Connector: Elbow 200">
            <a:extLst>
              <a:ext uri="{FF2B5EF4-FFF2-40B4-BE49-F238E27FC236}">
                <a16:creationId xmlns:a16="http://schemas.microsoft.com/office/drawing/2014/main" id="{906975A8-D2B2-7CA9-2079-1EE3C1BEFD16}"/>
              </a:ext>
            </a:extLst>
          </p:cNvPr>
          <p:cNvCxnSpPr>
            <a:stCxn id="23" idx="3"/>
            <a:endCxn id="83" idx="1"/>
          </p:cNvCxnSpPr>
          <p:nvPr/>
        </p:nvCxnSpPr>
        <p:spPr>
          <a:xfrm flipV="1">
            <a:off x="2873952" y="2683613"/>
            <a:ext cx="4966761" cy="11422611"/>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4" name="Connector: Elbow 203">
            <a:extLst>
              <a:ext uri="{FF2B5EF4-FFF2-40B4-BE49-F238E27FC236}">
                <a16:creationId xmlns:a16="http://schemas.microsoft.com/office/drawing/2014/main" id="{D7E444C8-768E-0CB2-D2FD-E996334AD3FF}"/>
              </a:ext>
            </a:extLst>
          </p:cNvPr>
          <p:cNvCxnSpPr>
            <a:cxnSpLocks/>
            <a:stCxn id="25" idx="3"/>
            <a:endCxn id="83" idx="1"/>
          </p:cNvCxnSpPr>
          <p:nvPr/>
        </p:nvCxnSpPr>
        <p:spPr>
          <a:xfrm flipV="1">
            <a:off x="2873952" y="2683613"/>
            <a:ext cx="4966761" cy="1313318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8" name="Connector: Elbow 207">
            <a:extLst>
              <a:ext uri="{FF2B5EF4-FFF2-40B4-BE49-F238E27FC236}">
                <a16:creationId xmlns:a16="http://schemas.microsoft.com/office/drawing/2014/main" id="{A611E0D7-EA7B-E6D5-4667-9E7268CDE5BA}"/>
              </a:ext>
            </a:extLst>
          </p:cNvPr>
          <p:cNvCxnSpPr>
            <a:cxnSpLocks/>
            <a:stCxn id="2" idx="3"/>
            <a:endCxn id="83" idx="1"/>
          </p:cNvCxnSpPr>
          <p:nvPr/>
        </p:nvCxnSpPr>
        <p:spPr>
          <a:xfrm flipV="1">
            <a:off x="2873952" y="2683613"/>
            <a:ext cx="4966761" cy="1484374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2" name="Connector: Elbow 211">
            <a:extLst>
              <a:ext uri="{FF2B5EF4-FFF2-40B4-BE49-F238E27FC236}">
                <a16:creationId xmlns:a16="http://schemas.microsoft.com/office/drawing/2014/main" id="{C7F66C89-26CC-C1EF-909E-774FC56B08CC}"/>
              </a:ext>
            </a:extLst>
          </p:cNvPr>
          <p:cNvCxnSpPr>
            <a:cxnSpLocks/>
            <a:stCxn id="20" idx="3"/>
            <a:endCxn id="88" idx="1"/>
          </p:cNvCxnSpPr>
          <p:nvPr/>
        </p:nvCxnSpPr>
        <p:spPr>
          <a:xfrm flipV="1">
            <a:off x="2873952" y="6286425"/>
            <a:ext cx="4966761" cy="2688092"/>
          </a:xfrm>
          <a:prstGeom prst="bentConnector3">
            <a:avLst>
              <a:gd name="adj1" fmla="val 56674"/>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7" name="Connector: Elbow 216">
            <a:extLst>
              <a:ext uri="{FF2B5EF4-FFF2-40B4-BE49-F238E27FC236}">
                <a16:creationId xmlns:a16="http://schemas.microsoft.com/office/drawing/2014/main" id="{2AC2290D-2D1E-2ABC-90C6-43FB3D647A54}"/>
              </a:ext>
            </a:extLst>
          </p:cNvPr>
          <p:cNvCxnSpPr>
            <a:cxnSpLocks/>
            <a:stCxn id="20" idx="3"/>
            <a:endCxn id="87" idx="1"/>
          </p:cNvCxnSpPr>
          <p:nvPr/>
        </p:nvCxnSpPr>
        <p:spPr>
          <a:xfrm>
            <a:off x="2873952" y="8974517"/>
            <a:ext cx="4966761" cy="8120341"/>
          </a:xfrm>
          <a:prstGeom prst="bentConnector3">
            <a:avLst>
              <a:gd name="adj1" fmla="val 5654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3" name="Connector: Elbow 222">
            <a:extLst>
              <a:ext uri="{FF2B5EF4-FFF2-40B4-BE49-F238E27FC236}">
                <a16:creationId xmlns:a16="http://schemas.microsoft.com/office/drawing/2014/main" id="{4582895C-62F3-3C8A-6EBC-79F7C60A20E4}"/>
              </a:ext>
            </a:extLst>
          </p:cNvPr>
          <p:cNvCxnSpPr>
            <a:cxnSpLocks/>
          </p:cNvCxnSpPr>
          <p:nvPr/>
        </p:nvCxnSpPr>
        <p:spPr>
          <a:xfrm>
            <a:off x="2873952" y="7252518"/>
            <a:ext cx="4966761" cy="4426695"/>
          </a:xfrm>
          <a:prstGeom prst="bentConnector3">
            <a:avLst>
              <a:gd name="adj1" fmla="val 61046"/>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8" name="Connector: Elbow 227">
            <a:extLst>
              <a:ext uri="{FF2B5EF4-FFF2-40B4-BE49-F238E27FC236}">
                <a16:creationId xmlns:a16="http://schemas.microsoft.com/office/drawing/2014/main" id="{2C10DBB6-74FD-E257-18CD-C493BF345AF4}"/>
              </a:ext>
            </a:extLst>
          </p:cNvPr>
          <p:cNvCxnSpPr>
            <a:cxnSpLocks/>
            <a:stCxn id="23" idx="3"/>
            <a:endCxn id="16" idx="1"/>
          </p:cNvCxnSpPr>
          <p:nvPr/>
        </p:nvCxnSpPr>
        <p:spPr>
          <a:xfrm>
            <a:off x="2873952" y="14106224"/>
            <a:ext cx="4966761" cy="1187231"/>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4" name="Connector: Elbow 233">
            <a:extLst>
              <a:ext uri="{FF2B5EF4-FFF2-40B4-BE49-F238E27FC236}">
                <a16:creationId xmlns:a16="http://schemas.microsoft.com/office/drawing/2014/main" id="{FF7FE3D5-886E-E14B-104B-D234A40DD516}"/>
              </a:ext>
            </a:extLst>
          </p:cNvPr>
          <p:cNvCxnSpPr>
            <a:cxnSpLocks/>
            <a:stCxn id="2" idx="3"/>
            <a:endCxn id="16" idx="1"/>
          </p:cNvCxnSpPr>
          <p:nvPr/>
        </p:nvCxnSpPr>
        <p:spPr>
          <a:xfrm flipV="1">
            <a:off x="2873952" y="15293455"/>
            <a:ext cx="4966761" cy="2233904"/>
          </a:xfrm>
          <a:prstGeom prst="bentConnector3">
            <a:avLst>
              <a:gd name="adj1" fmla="val 66966"/>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 name="Connector: Elbow 3">
            <a:extLst>
              <a:ext uri="{FF2B5EF4-FFF2-40B4-BE49-F238E27FC236}">
                <a16:creationId xmlns:a16="http://schemas.microsoft.com/office/drawing/2014/main" id="{05FD0676-BCB3-FF19-DB9E-860A034E51ED}"/>
              </a:ext>
            </a:extLst>
          </p:cNvPr>
          <p:cNvCxnSpPr>
            <a:cxnSpLocks/>
            <a:stCxn id="15" idx="3"/>
            <a:endCxn id="10" idx="1"/>
          </p:cNvCxnSpPr>
          <p:nvPr/>
        </p:nvCxnSpPr>
        <p:spPr>
          <a:xfrm>
            <a:off x="2873952" y="2132241"/>
            <a:ext cx="4966761" cy="2352778"/>
          </a:xfrm>
          <a:prstGeom prst="bentConnector3">
            <a:avLst>
              <a:gd name="adj1" fmla="val 59559"/>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5E88CCAC-E3E3-93E5-FD49-43690BA306E7}"/>
              </a:ext>
            </a:extLst>
          </p:cNvPr>
          <p:cNvCxnSpPr>
            <a:cxnSpLocks/>
            <a:stCxn id="87" idx="2"/>
            <a:endCxn id="103" idx="1"/>
          </p:cNvCxnSpPr>
          <p:nvPr/>
        </p:nvCxnSpPr>
        <p:spPr>
          <a:xfrm rot="16200000" flipH="1">
            <a:off x="12200561" y="14665206"/>
            <a:ext cx="12700" cy="6319396"/>
          </a:xfrm>
          <a:prstGeom prst="bentConnector4">
            <a:avLst>
              <a:gd name="adj1" fmla="val 1879598"/>
              <a:gd name="adj2" fmla="val 5937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1939397"/>
      </p:ext>
    </p:extLst>
  </p:cSld>
  <p:clrMapOvr>
    <a:masterClrMapping/>
  </p:clrMapOvr>
  <p:transition>
    <p:fade/>
  </p:transition>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1621DA0C-F7FD-B3E5-5D22-B921F1751C52}"/>
              </a:ext>
            </a:extLst>
          </p:cNvPr>
          <p:cNvGraphicFramePr/>
          <p:nvPr>
            <p:extLst>
              <p:ext uri="{D42A27DB-BD31-4B8C-83A1-F6EECF244321}">
                <p14:modId xmlns:p14="http://schemas.microsoft.com/office/powerpoint/2010/main" val="844576206"/>
              </p:ext>
            </p:extLst>
          </p:nvPr>
        </p:nvGraphicFramePr>
        <p:xfrm>
          <a:off x="3048002" y="5080003"/>
          <a:ext cx="12191999" cy="81280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7231817"/>
      </p:ext>
    </p:extLst>
  </p:cSld>
  <p:clrMapOvr>
    <a:masterClrMapping/>
  </p:clrMapOvr>
  <p:transition>
    <p:fade/>
  </p:transition>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EA54B43-8597-2D0D-70F2-314818211534}"/>
              </a:ext>
            </a:extLst>
          </p:cNvPr>
          <p:cNvGraphicFramePr/>
          <p:nvPr>
            <p:extLst>
              <p:ext uri="{D42A27DB-BD31-4B8C-83A1-F6EECF244321}">
                <p14:modId xmlns:p14="http://schemas.microsoft.com/office/powerpoint/2010/main" val="733861714"/>
              </p:ext>
            </p:extLst>
          </p:nvPr>
        </p:nvGraphicFramePr>
        <p:xfrm>
          <a:off x="3048002" y="5080003"/>
          <a:ext cx="12191999" cy="81280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52376440"/>
      </p:ext>
    </p:extLst>
  </p:cSld>
  <p:clrMapOvr>
    <a:masterClrMapping/>
  </p:clrMapOvr>
  <p:transition>
    <p:fade/>
  </p:transition>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82399" y="5976822"/>
            <a:ext cx="6251830" cy="3323987"/>
          </a:xfrm>
        </p:spPr>
        <p:txBody>
          <a:bodyPr/>
          <a:lstStyle/>
          <a:p>
            <a:r>
              <a:rPr lang="en-US" dirty="0"/>
              <a:t>Template for business process, patterns, and practices</a:t>
            </a:r>
          </a:p>
        </p:txBody>
      </p:sp>
      <p:sp>
        <p:nvSpPr>
          <p:cNvPr id="3" name="Text Placeholder 2">
            <a:extLst>
              <a:ext uri="{FF2B5EF4-FFF2-40B4-BE49-F238E27FC236}">
                <a16:creationId xmlns:a16="http://schemas.microsoft.com/office/drawing/2014/main" id="{FB14ADEA-E8EC-A186-6414-C5EAC3A1FF41}"/>
              </a:ext>
            </a:extLst>
          </p:cNvPr>
          <p:cNvSpPr>
            <a:spLocks noGrp="1"/>
          </p:cNvSpPr>
          <p:nvPr>
            <p:ph type="body" sz="quarter" idx="12"/>
          </p:nvPr>
        </p:nvSpPr>
        <p:spPr/>
        <p:txBody>
          <a:bodyPr/>
          <a:lstStyle/>
          <a:p>
            <a:endParaRPr lang="en-DK"/>
          </a:p>
        </p:txBody>
      </p:sp>
    </p:spTree>
    <p:extLst>
      <p:ext uri="{BB962C8B-B14F-4D97-AF65-F5344CB8AC3E}">
        <p14:creationId xmlns:p14="http://schemas.microsoft.com/office/powerpoint/2010/main" val="26693055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4622A3A5-8FE5-44DD-B7B1-A05435F85799}"/>
              </a:ext>
            </a:extLst>
          </p:cNvPr>
          <p:cNvSpPr>
            <a:spLocks noGrp="1"/>
          </p:cNvSpPr>
          <p:nvPr>
            <p:ph type="title"/>
          </p:nvPr>
        </p:nvSpPr>
        <p:spPr>
          <a:xfrm>
            <a:off x="2943228" y="4686303"/>
            <a:ext cx="6196972" cy="1020278"/>
          </a:xfrm>
        </p:spPr>
        <p:txBody>
          <a:bodyPr/>
          <a:lstStyle/>
          <a:p>
            <a:r>
              <a:rPr lang="en-US" dirty="0"/>
              <a:t>Brand and accent colors accessibility</a:t>
            </a:r>
          </a:p>
        </p:txBody>
      </p:sp>
      <p:sp>
        <p:nvSpPr>
          <p:cNvPr id="64" name="object 22">
            <a:extLst>
              <a:ext uri="{FF2B5EF4-FFF2-40B4-BE49-F238E27FC236}">
                <a16:creationId xmlns:a16="http://schemas.microsoft.com/office/drawing/2014/main" id="{1FEB76FB-7530-435F-9B12-395773EB3EB1}"/>
              </a:ext>
            </a:extLst>
          </p:cNvPr>
          <p:cNvSpPr txBox="1"/>
          <p:nvPr/>
        </p:nvSpPr>
        <p:spPr>
          <a:xfrm>
            <a:off x="863141" y="6155534"/>
            <a:ext cx="3820781" cy="3670877"/>
          </a:xfrm>
          <a:prstGeom prst="rect">
            <a:avLst/>
          </a:prstGeom>
        </p:spPr>
        <p:txBody>
          <a:bodyPr vert="horz" wrap="square" lIns="0" tIns="15875" rIns="0" bIns="0" rtlCol="0">
            <a:spAutoFit/>
          </a:bodyPr>
          <a:lstStyle/>
          <a:p>
            <a:pPr marL="15873">
              <a:spcBef>
                <a:spcPts val="1200"/>
              </a:spcBef>
            </a:pPr>
            <a:r>
              <a:rPr lang="en-US" sz="1500" dirty="0">
                <a:cs typeface="Segoe UI"/>
              </a:rPr>
              <a:t>Type and background combinations must meet a minimum 4.5:1 contrast ratio to help ensure people of all abilities can access and understand our communications. </a:t>
            </a:r>
          </a:p>
          <a:p>
            <a:pPr marL="15873">
              <a:spcBef>
                <a:spcPts val="1200"/>
              </a:spcBef>
            </a:pPr>
            <a:r>
              <a:rPr lang="en-US" sz="1500" dirty="0">
                <a:cs typeface="Segoe UI"/>
              </a:rPr>
              <a:t>Pick colors carefully and avoid relying on color alone to convey information. Always provide text or other graphical cues to guide customers to our message.</a:t>
            </a:r>
          </a:p>
          <a:p>
            <a:pPr marL="15873">
              <a:spcBef>
                <a:spcPts val="1200"/>
              </a:spcBef>
            </a:pPr>
            <a:r>
              <a:rPr lang="en-US" sz="1500" dirty="0">
                <a:cs typeface="Segoe UI"/>
              </a:rPr>
              <a:t>Examples demonstrate correct color use </a:t>
            </a:r>
            <a:br>
              <a:rPr lang="en-US" sz="1500" dirty="0">
                <a:cs typeface="Segoe UI"/>
              </a:rPr>
            </a:br>
            <a:r>
              <a:rPr lang="en-US" sz="1500" dirty="0">
                <a:cs typeface="Segoe UI"/>
              </a:rPr>
              <a:t>for on-screen applications. </a:t>
            </a:r>
          </a:p>
          <a:p>
            <a:pPr>
              <a:spcBef>
                <a:spcPts val="899"/>
              </a:spcBef>
            </a:pPr>
            <a:r>
              <a:rPr lang="en-US" sz="1500" dirty="0">
                <a:latin typeface="+mj-lt"/>
                <a:hlinkClick r:id="rId3"/>
              </a:rPr>
              <a:t>Get the Color Contrast Analyzer</a:t>
            </a:r>
            <a:endParaRPr lang="en-US" sz="1500" dirty="0">
              <a:latin typeface="+mj-lt"/>
            </a:endParaRPr>
          </a:p>
          <a:p>
            <a:pPr>
              <a:spcBef>
                <a:spcPts val="899"/>
              </a:spcBef>
            </a:pPr>
            <a:r>
              <a:rPr lang="en-US" sz="1500" dirty="0">
                <a:latin typeface="+mj-lt"/>
                <a:hlinkClick r:id="rId4"/>
              </a:rPr>
              <a:t>Get more information on accessibility </a:t>
            </a:r>
            <a:endParaRPr lang="en-US" sz="1500" dirty="0">
              <a:latin typeface="+mj-lt"/>
            </a:endParaRPr>
          </a:p>
          <a:p>
            <a:pPr>
              <a:spcBef>
                <a:spcPts val="899"/>
              </a:spcBef>
            </a:pPr>
            <a:r>
              <a:rPr lang="en-US" sz="1500" dirty="0">
                <a:latin typeface="+mj-lt"/>
                <a:hlinkClick r:id="rId5"/>
              </a:rPr>
              <a:t>Get the Microsoft color guidelines PDF</a:t>
            </a:r>
            <a:endParaRPr lang="en-US" sz="1577" dirty="0">
              <a:latin typeface="+mj-lt"/>
            </a:endParaRPr>
          </a:p>
        </p:txBody>
      </p:sp>
      <p:grpSp>
        <p:nvGrpSpPr>
          <p:cNvPr id="7" name="Light Brand colors" descr="Light Microsoft Brand colors with text in accessible brand colors">
            <a:extLst>
              <a:ext uri="{FF2B5EF4-FFF2-40B4-BE49-F238E27FC236}">
                <a16:creationId xmlns:a16="http://schemas.microsoft.com/office/drawing/2014/main" id="{98B83FDE-41A8-4BD1-BC13-BE0A5C3C6335}"/>
              </a:ext>
            </a:extLst>
          </p:cNvPr>
          <p:cNvGrpSpPr/>
          <p:nvPr/>
        </p:nvGrpSpPr>
        <p:grpSpPr>
          <a:xfrm>
            <a:off x="7005463" y="6155533"/>
            <a:ext cx="10417726" cy="889289"/>
            <a:chOff x="4065588" y="1436688"/>
            <a:chExt cx="7549853" cy="598859"/>
          </a:xfrm>
        </p:grpSpPr>
        <p:sp>
          <p:nvSpPr>
            <p:cNvPr id="93" name="Freeform 121" descr="Light Orange shape">
              <a:extLst>
                <a:ext uri="{FF2B5EF4-FFF2-40B4-BE49-F238E27FC236}">
                  <a16:creationId xmlns:a16="http://schemas.microsoft.com/office/drawing/2014/main" id="{6BE88D42-9F26-4C16-8AB8-36C379B94707}"/>
                </a:ext>
              </a:extLst>
            </p:cNvPr>
            <p:cNvSpPr/>
            <p:nvPr/>
          </p:nvSpPr>
          <p:spPr bwMode="auto">
            <a:xfrm>
              <a:off x="4065588" y="1436688"/>
              <a:ext cx="1225097" cy="598859"/>
            </a:xfrm>
            <a:prstGeom prst="rect">
              <a:avLst/>
            </a:prstGeom>
            <a:solidFill>
              <a:srgbClr val="FF9349"/>
            </a:solidFill>
            <a:ln>
              <a:noFill/>
            </a:ln>
            <a:effectLst/>
          </p:spPr>
          <p:style>
            <a:lnRef idx="1">
              <a:schemeClr val="accent1"/>
            </a:lnRef>
            <a:fillRef idx="3">
              <a:schemeClr val="accent1"/>
            </a:fillRef>
            <a:effectRef idx="2">
              <a:schemeClr val="accent1"/>
            </a:effectRef>
            <a:fontRef idx="minor">
              <a:schemeClr val="lt1"/>
            </a:fontRef>
          </p:style>
          <p:txBody>
            <a:bodyPr wrap="square" lIns="74602" rIns="74602" rtlCol="0" anchor="t">
              <a:noAutofit/>
            </a:bodyPr>
            <a:lstStyle/>
            <a:p>
              <a:pPr defTabSz="1119219"/>
              <a:r>
                <a:rPr lang="en-US" sz="1200" b="1" dirty="0">
                  <a:solidFill>
                    <a:srgbClr val="6B2929"/>
                  </a:solidFill>
                  <a:latin typeface="Segoe UI" panose="020B0502040204020203" pitchFamily="34" charset="0"/>
                  <a:cs typeface="Segoe UI" panose="020B0502040204020203" pitchFamily="34" charset="0"/>
                </a:rPr>
                <a:t>Dark Orange</a:t>
              </a:r>
            </a:p>
            <a:p>
              <a:pPr defTabSz="1119219"/>
              <a:r>
                <a:rPr lang="en-US" sz="1200" b="1" dirty="0">
                  <a:solidFill>
                    <a:srgbClr val="000000"/>
                  </a:solidFill>
                  <a:latin typeface="Segoe UI" panose="020B0502040204020203" pitchFamily="34" charset="0"/>
                  <a:cs typeface="Segoe UI" panose="020B0502040204020203" pitchFamily="34" charset="0"/>
                </a:rPr>
                <a:t>Rich Black</a:t>
              </a:r>
            </a:p>
            <a:p>
              <a:pPr defTabSz="1119219"/>
              <a:r>
                <a:rPr lang="pt-BR" sz="979" dirty="0">
                  <a:solidFill>
                    <a:srgbClr val="000000"/>
                  </a:solidFill>
                  <a:latin typeface="Segoe UI" panose="020B0502040204020203" pitchFamily="34" charset="0"/>
                  <a:cs typeface="Segoe UI" panose="020B0502040204020203" pitchFamily="34" charset="0"/>
                </a:rPr>
                <a:t>R255 G147 B73 </a:t>
              </a:r>
              <a:br>
                <a:rPr lang="pt-BR" sz="979" dirty="0">
                  <a:solidFill>
                    <a:srgbClr val="000000"/>
                  </a:solidFill>
                  <a:latin typeface="Segoe UI" panose="020B0502040204020203" pitchFamily="34" charset="0"/>
                  <a:cs typeface="Segoe UI" panose="020B0502040204020203" pitchFamily="34" charset="0"/>
                </a:rPr>
              </a:br>
              <a:r>
                <a:rPr lang="pt-BR" sz="979" dirty="0">
                  <a:solidFill>
                    <a:srgbClr val="000000"/>
                  </a:solidFill>
                  <a:latin typeface="Segoe UI" panose="020B0502040204020203" pitchFamily="34" charset="0"/>
                  <a:cs typeface="Segoe UI" panose="020B0502040204020203" pitchFamily="34" charset="0"/>
                </a:rPr>
                <a:t>Hex #FF9349 </a:t>
              </a:r>
              <a:endParaRPr lang="en-US" sz="979" dirty="0">
                <a:solidFill>
                  <a:srgbClr val="000000"/>
                </a:solidFill>
                <a:latin typeface="Segoe UI" panose="020B0502040204020203" pitchFamily="34" charset="0"/>
                <a:cs typeface="Segoe UI" panose="020B0502040204020203" pitchFamily="34" charset="0"/>
              </a:endParaRPr>
            </a:p>
          </p:txBody>
        </p:sp>
        <p:sp>
          <p:nvSpPr>
            <p:cNvPr id="98" name="Freeform 119" descr="Light Yellow shape">
              <a:extLst>
                <a:ext uri="{FF2B5EF4-FFF2-40B4-BE49-F238E27FC236}">
                  <a16:creationId xmlns:a16="http://schemas.microsoft.com/office/drawing/2014/main" id="{1B386A98-D1CB-473A-9E86-F6D304EBE772}"/>
                </a:ext>
              </a:extLst>
            </p:cNvPr>
            <p:cNvSpPr/>
            <p:nvPr/>
          </p:nvSpPr>
          <p:spPr bwMode="auto">
            <a:xfrm>
              <a:off x="5324151" y="1436688"/>
              <a:ext cx="1225097" cy="598859"/>
            </a:xfrm>
            <a:prstGeom prst="rect">
              <a:avLst/>
            </a:prstGeom>
            <a:solidFill>
              <a:srgbClr val="FEF000"/>
            </a:solidFill>
            <a:ln>
              <a:noFill/>
            </a:ln>
            <a:effectLst/>
          </p:spPr>
          <p:style>
            <a:lnRef idx="1">
              <a:schemeClr val="accent1"/>
            </a:lnRef>
            <a:fillRef idx="3">
              <a:schemeClr val="accent1"/>
            </a:fillRef>
            <a:effectRef idx="2">
              <a:schemeClr val="accent1"/>
            </a:effectRef>
            <a:fontRef idx="minor">
              <a:schemeClr val="lt1"/>
            </a:fontRef>
          </p:style>
          <p:txBody>
            <a:bodyPr wrap="square" lIns="74602" rIns="74602" rtlCol="0" anchor="t">
              <a:noAutofit/>
            </a:bodyPr>
            <a:lstStyle/>
            <a:p>
              <a:pPr defTabSz="1119219"/>
              <a:r>
                <a:rPr lang="en-US" sz="1200" b="1" dirty="0">
                  <a:solidFill>
                    <a:srgbClr val="6A4B16"/>
                  </a:solidFill>
                  <a:latin typeface="Segoe UI" panose="020B0502040204020203" pitchFamily="34" charset="0"/>
                  <a:cs typeface="Segoe UI" panose="020B0502040204020203" pitchFamily="34" charset="0"/>
                </a:rPr>
                <a:t>Dark Yellow</a:t>
              </a:r>
            </a:p>
            <a:p>
              <a:pPr defTabSz="1119219"/>
              <a:r>
                <a:rPr lang="en-US" sz="1200" b="1" dirty="0">
                  <a:solidFill>
                    <a:srgbClr val="000000"/>
                  </a:solidFill>
                  <a:latin typeface="Segoe UI" panose="020B0502040204020203" pitchFamily="34" charset="0"/>
                  <a:cs typeface="Segoe UI" panose="020B0502040204020203" pitchFamily="34" charset="0"/>
                </a:rPr>
                <a:t>Rich Black</a:t>
              </a:r>
            </a:p>
            <a:p>
              <a:pPr defTabSz="1119219"/>
              <a:r>
                <a:rPr lang="pt-BR" sz="979" dirty="0">
                  <a:solidFill>
                    <a:srgbClr val="000000"/>
                  </a:solidFill>
                  <a:latin typeface="Segoe UI" panose="020B0502040204020203" pitchFamily="34" charset="0"/>
                  <a:cs typeface="Segoe UI" panose="020B0502040204020203" pitchFamily="34" charset="0"/>
                </a:rPr>
                <a:t>R254 G240 B0 </a:t>
              </a:r>
              <a:br>
                <a:rPr lang="pt-BR" sz="979" dirty="0">
                  <a:solidFill>
                    <a:srgbClr val="000000"/>
                  </a:solidFill>
                  <a:latin typeface="Segoe UI" panose="020B0502040204020203" pitchFamily="34" charset="0"/>
                  <a:cs typeface="Segoe UI" panose="020B0502040204020203" pitchFamily="34" charset="0"/>
                </a:rPr>
              </a:br>
              <a:r>
                <a:rPr lang="pt-BR" sz="979" dirty="0">
                  <a:solidFill>
                    <a:srgbClr val="000000"/>
                  </a:solidFill>
                  <a:latin typeface="Segoe UI" panose="020B0502040204020203" pitchFamily="34" charset="0"/>
                  <a:cs typeface="Segoe UI" panose="020B0502040204020203" pitchFamily="34" charset="0"/>
                </a:rPr>
                <a:t>Hex #FEF000 </a:t>
              </a:r>
              <a:endParaRPr lang="en-US" sz="979" dirty="0">
                <a:solidFill>
                  <a:srgbClr val="000000"/>
                </a:solidFill>
                <a:latin typeface="Segoe UI" panose="020B0502040204020203" pitchFamily="34" charset="0"/>
                <a:cs typeface="Segoe UI" panose="020B0502040204020203" pitchFamily="34" charset="0"/>
              </a:endParaRPr>
            </a:p>
          </p:txBody>
        </p:sp>
        <p:sp>
          <p:nvSpPr>
            <p:cNvPr id="97" name="Rectangle 96" descr="Light Green shape">
              <a:extLst>
                <a:ext uri="{FF2B5EF4-FFF2-40B4-BE49-F238E27FC236}">
                  <a16:creationId xmlns:a16="http://schemas.microsoft.com/office/drawing/2014/main" id="{6ADF17D6-4CD7-4EFE-95E0-A82C278F2F92}"/>
                </a:ext>
              </a:extLst>
            </p:cNvPr>
            <p:cNvSpPr/>
            <p:nvPr/>
          </p:nvSpPr>
          <p:spPr bwMode="auto">
            <a:xfrm>
              <a:off x="6590700" y="1436688"/>
              <a:ext cx="1225097" cy="598859"/>
            </a:xfrm>
            <a:prstGeom prst="rect">
              <a:avLst/>
            </a:prstGeom>
            <a:solidFill>
              <a:srgbClr val="9BF00B"/>
            </a:solidFill>
            <a:ln>
              <a:noFill/>
            </a:ln>
            <a:effectLst/>
          </p:spPr>
          <p:style>
            <a:lnRef idx="1">
              <a:schemeClr val="accent1"/>
            </a:lnRef>
            <a:fillRef idx="3">
              <a:schemeClr val="accent1"/>
            </a:fillRef>
            <a:effectRef idx="2">
              <a:schemeClr val="accent1"/>
            </a:effectRef>
            <a:fontRef idx="minor">
              <a:schemeClr val="lt1"/>
            </a:fontRef>
          </p:style>
          <p:txBody>
            <a:bodyPr lIns="68579" tIns="68579" rIns="68579" bIns="68579" rtlCol="0" anchor="t"/>
            <a:lstStyle/>
            <a:p>
              <a:pPr defTabSz="1119219"/>
              <a:r>
                <a:rPr lang="en-US" sz="1200" b="1" dirty="0">
                  <a:solidFill>
                    <a:srgbClr val="054B16"/>
                  </a:solidFill>
                  <a:latin typeface="Segoe UI" panose="020B0502040204020203" pitchFamily="34" charset="0"/>
                  <a:cs typeface="Segoe UI" panose="020B0502040204020203" pitchFamily="34" charset="0"/>
                </a:rPr>
                <a:t>Dark Green</a:t>
              </a:r>
            </a:p>
            <a:p>
              <a:pPr defTabSz="1119219"/>
              <a:r>
                <a:rPr lang="en-US" sz="1200" b="1" dirty="0">
                  <a:solidFill>
                    <a:srgbClr val="000000"/>
                  </a:solidFill>
                  <a:latin typeface="Segoe UI" panose="020B0502040204020203" pitchFamily="34" charset="0"/>
                  <a:cs typeface="Segoe UI" panose="020B0502040204020203" pitchFamily="34" charset="0"/>
                </a:rPr>
                <a:t>Rich Black</a:t>
              </a:r>
              <a:endParaRPr lang="en-US" sz="979" b="1" dirty="0">
                <a:solidFill>
                  <a:srgbClr val="FFFFFF"/>
                </a:solidFill>
                <a:latin typeface="Segoe UI" panose="020B0502040204020203" pitchFamily="34" charset="0"/>
                <a:cs typeface="Segoe UI" panose="020B0502040204020203" pitchFamily="34" charset="0"/>
              </a:endParaRPr>
            </a:p>
            <a:p>
              <a:pPr defTabSz="1119219"/>
              <a:r>
                <a:rPr lang="pt-BR" sz="979" dirty="0">
                  <a:solidFill>
                    <a:srgbClr val="000000"/>
                  </a:solidFill>
                  <a:latin typeface="Segoe UI" panose="020B0502040204020203" pitchFamily="34" charset="0"/>
                  <a:cs typeface="Segoe UI" panose="020B0502040204020203" pitchFamily="34" charset="0"/>
                </a:rPr>
                <a:t>R155 G240 B11 </a:t>
              </a:r>
              <a:br>
                <a:rPr lang="pt-BR" sz="979" dirty="0">
                  <a:solidFill>
                    <a:srgbClr val="000000"/>
                  </a:solidFill>
                  <a:latin typeface="Segoe UI" panose="020B0502040204020203" pitchFamily="34" charset="0"/>
                  <a:cs typeface="Segoe UI" panose="020B0502040204020203" pitchFamily="34" charset="0"/>
                </a:rPr>
              </a:br>
              <a:r>
                <a:rPr lang="pt-BR" sz="979" dirty="0">
                  <a:solidFill>
                    <a:srgbClr val="000000"/>
                  </a:solidFill>
                  <a:latin typeface="Segoe UI" panose="020B0502040204020203" pitchFamily="34" charset="0"/>
                  <a:cs typeface="Segoe UI" panose="020B0502040204020203" pitchFamily="34" charset="0"/>
                </a:rPr>
                <a:t>Hex #9BF00B</a:t>
              </a:r>
              <a:endParaRPr lang="en-US" sz="979" dirty="0">
                <a:solidFill>
                  <a:srgbClr val="000000"/>
                </a:solidFill>
                <a:latin typeface="Segoe UI" panose="020B0502040204020203" pitchFamily="34" charset="0"/>
                <a:cs typeface="Segoe UI" panose="020B0502040204020203" pitchFamily="34" charset="0"/>
              </a:endParaRPr>
            </a:p>
          </p:txBody>
        </p:sp>
        <p:sp>
          <p:nvSpPr>
            <p:cNvPr id="96" name="Rectangle 95" descr="Light Teal shape">
              <a:extLst>
                <a:ext uri="{FF2B5EF4-FFF2-40B4-BE49-F238E27FC236}">
                  <a16:creationId xmlns:a16="http://schemas.microsoft.com/office/drawing/2014/main" id="{379C6FEB-1FFA-4797-82D6-106BABE574C8}"/>
                </a:ext>
              </a:extLst>
            </p:cNvPr>
            <p:cNvSpPr/>
            <p:nvPr/>
          </p:nvSpPr>
          <p:spPr bwMode="auto">
            <a:xfrm>
              <a:off x="7857249" y="1436688"/>
              <a:ext cx="1225097" cy="598859"/>
            </a:xfrm>
            <a:prstGeom prst="rect">
              <a:avLst/>
            </a:prstGeom>
            <a:solidFill>
              <a:srgbClr val="30E5D0"/>
            </a:solidFill>
            <a:ln>
              <a:noFill/>
            </a:ln>
            <a:effectLst/>
          </p:spPr>
          <p:style>
            <a:lnRef idx="1">
              <a:schemeClr val="accent1"/>
            </a:lnRef>
            <a:fillRef idx="3">
              <a:schemeClr val="accent1"/>
            </a:fillRef>
            <a:effectRef idx="2">
              <a:schemeClr val="accent1"/>
            </a:effectRef>
            <a:fontRef idx="minor">
              <a:schemeClr val="lt1"/>
            </a:fontRef>
          </p:style>
          <p:txBody>
            <a:bodyPr lIns="74602" rIns="74602" rtlCol="0" anchor="t"/>
            <a:lstStyle/>
            <a:p>
              <a:pPr defTabSz="1119219"/>
              <a:r>
                <a:rPr lang="en-US" sz="1200" b="1" dirty="0">
                  <a:solidFill>
                    <a:srgbClr val="274B47"/>
                  </a:solidFill>
                  <a:latin typeface="Segoe UI" panose="020B0502040204020203" pitchFamily="34" charset="0"/>
                  <a:cs typeface="Segoe UI" panose="020B0502040204020203" pitchFamily="34" charset="0"/>
                </a:rPr>
                <a:t>Dark Teal</a:t>
              </a:r>
            </a:p>
            <a:p>
              <a:pPr defTabSz="1119219"/>
              <a:r>
                <a:rPr lang="en-US" sz="1200" b="1" dirty="0">
                  <a:solidFill>
                    <a:srgbClr val="000000"/>
                  </a:solidFill>
                  <a:latin typeface="Segoe UI" panose="020B0502040204020203" pitchFamily="34" charset="0"/>
                  <a:cs typeface="Segoe UI" panose="020B0502040204020203" pitchFamily="34" charset="0"/>
                </a:rPr>
                <a:t>Rich Black</a:t>
              </a:r>
              <a:endParaRPr lang="en-US" sz="1200" b="1" dirty="0">
                <a:solidFill>
                  <a:srgbClr val="FFFFFF"/>
                </a:solidFill>
                <a:latin typeface="Segoe UI" panose="020B0502040204020203" pitchFamily="34" charset="0"/>
                <a:cs typeface="Segoe UI" panose="020B0502040204020203" pitchFamily="34" charset="0"/>
              </a:endParaRPr>
            </a:p>
            <a:p>
              <a:pPr defTabSz="1119219"/>
              <a:r>
                <a:rPr lang="pt-BR" sz="979" dirty="0">
                  <a:solidFill>
                    <a:srgbClr val="000000"/>
                  </a:solidFill>
                  <a:latin typeface="Segoe UI" panose="020B0502040204020203" pitchFamily="34" charset="0"/>
                  <a:cs typeface="Segoe UI" panose="020B0502040204020203" pitchFamily="34" charset="0"/>
                </a:rPr>
                <a:t>R48 G229 B208 </a:t>
              </a:r>
              <a:br>
                <a:rPr lang="pt-BR" sz="979" dirty="0">
                  <a:solidFill>
                    <a:srgbClr val="000000"/>
                  </a:solidFill>
                  <a:latin typeface="Segoe UI" panose="020B0502040204020203" pitchFamily="34" charset="0"/>
                  <a:cs typeface="Segoe UI" panose="020B0502040204020203" pitchFamily="34" charset="0"/>
                </a:rPr>
              </a:br>
              <a:r>
                <a:rPr lang="pt-BR" sz="979" dirty="0">
                  <a:solidFill>
                    <a:srgbClr val="000000"/>
                  </a:solidFill>
                  <a:latin typeface="Segoe UI" panose="020B0502040204020203" pitchFamily="34" charset="0"/>
                  <a:cs typeface="Segoe UI" panose="020B0502040204020203" pitchFamily="34" charset="0"/>
                </a:rPr>
                <a:t>Hex #30E5D0 </a:t>
              </a:r>
              <a:endParaRPr lang="en-US" sz="979" dirty="0">
                <a:solidFill>
                  <a:srgbClr val="000000"/>
                </a:solidFill>
                <a:latin typeface="Segoe UI" panose="020B0502040204020203" pitchFamily="34" charset="0"/>
                <a:cs typeface="Segoe UI" panose="020B0502040204020203" pitchFamily="34" charset="0"/>
              </a:endParaRPr>
            </a:p>
          </p:txBody>
        </p:sp>
        <p:sp>
          <p:nvSpPr>
            <p:cNvPr id="94" name="Freeform 130" descr="Light Blue shape">
              <a:extLst>
                <a:ext uri="{FF2B5EF4-FFF2-40B4-BE49-F238E27FC236}">
                  <a16:creationId xmlns:a16="http://schemas.microsoft.com/office/drawing/2014/main" id="{DF822311-1EF2-4365-B0BE-57536A2EF063}"/>
                </a:ext>
              </a:extLst>
            </p:cNvPr>
            <p:cNvSpPr/>
            <p:nvPr/>
          </p:nvSpPr>
          <p:spPr bwMode="auto">
            <a:xfrm>
              <a:off x="9123797" y="1436688"/>
              <a:ext cx="1225097" cy="598859"/>
            </a:xfrm>
            <a:prstGeom prst="rect">
              <a:avLst/>
            </a:prstGeom>
            <a:solidFill>
              <a:srgbClr val="50E6FF"/>
            </a:solidFill>
            <a:ln>
              <a:noFill/>
            </a:ln>
            <a:effectLst/>
          </p:spPr>
          <p:style>
            <a:lnRef idx="1">
              <a:schemeClr val="accent1"/>
            </a:lnRef>
            <a:fillRef idx="3">
              <a:schemeClr val="accent1"/>
            </a:fillRef>
            <a:effectRef idx="2">
              <a:schemeClr val="accent1"/>
            </a:effectRef>
            <a:fontRef idx="minor">
              <a:schemeClr val="lt1"/>
            </a:fontRef>
          </p:style>
          <p:txBody>
            <a:bodyPr wrap="square" lIns="74602" rIns="74602" rtlCol="0" anchor="t">
              <a:noAutofit/>
            </a:bodyPr>
            <a:lstStyle/>
            <a:p>
              <a:pPr defTabSz="1119219"/>
              <a:r>
                <a:rPr lang="en-US" sz="1200" b="1" dirty="0">
                  <a:solidFill>
                    <a:srgbClr val="243A5E"/>
                  </a:solidFill>
                  <a:latin typeface="Segoe UI" panose="020B0502040204020203" pitchFamily="34" charset="0"/>
                  <a:cs typeface="Segoe UI" panose="020B0502040204020203" pitchFamily="34" charset="0"/>
                </a:rPr>
                <a:t>Dark Blue</a:t>
              </a:r>
            </a:p>
            <a:p>
              <a:pPr defTabSz="1119219"/>
              <a:r>
                <a:rPr lang="en-US" sz="1200" b="1" dirty="0">
                  <a:solidFill>
                    <a:srgbClr val="000000"/>
                  </a:solidFill>
                  <a:latin typeface="Segoe UI" panose="020B0502040204020203" pitchFamily="34" charset="0"/>
                  <a:cs typeface="Segoe UI" panose="020B0502040204020203" pitchFamily="34" charset="0"/>
                </a:rPr>
                <a:t>Rich Black</a:t>
              </a:r>
            </a:p>
            <a:p>
              <a:pPr defTabSz="1119219"/>
              <a:r>
                <a:rPr lang="pt-BR" sz="979" dirty="0">
                  <a:solidFill>
                    <a:srgbClr val="000000"/>
                  </a:solidFill>
                  <a:latin typeface="Segoe UI" panose="020B0502040204020203" pitchFamily="34" charset="0"/>
                  <a:cs typeface="Segoe UI" panose="020B0502040204020203" pitchFamily="34" charset="0"/>
                </a:rPr>
                <a:t>R80 G230 B255 </a:t>
              </a:r>
              <a:br>
                <a:rPr lang="pt-BR" sz="979" dirty="0">
                  <a:solidFill>
                    <a:srgbClr val="000000"/>
                  </a:solidFill>
                  <a:latin typeface="Segoe UI" panose="020B0502040204020203" pitchFamily="34" charset="0"/>
                  <a:cs typeface="Segoe UI" panose="020B0502040204020203" pitchFamily="34" charset="0"/>
                </a:rPr>
              </a:br>
              <a:r>
                <a:rPr lang="pt-BR" sz="979" dirty="0">
                  <a:solidFill>
                    <a:srgbClr val="000000"/>
                  </a:solidFill>
                  <a:latin typeface="Segoe UI" panose="020B0502040204020203" pitchFamily="34" charset="0"/>
                  <a:cs typeface="Segoe UI" panose="020B0502040204020203" pitchFamily="34" charset="0"/>
                </a:rPr>
                <a:t>Hex #50E6FF</a:t>
              </a:r>
              <a:endParaRPr lang="en-US" sz="979" dirty="0">
                <a:solidFill>
                  <a:srgbClr val="000000"/>
                </a:solidFill>
                <a:latin typeface="Segoe UI" panose="020B0502040204020203" pitchFamily="34" charset="0"/>
                <a:cs typeface="Segoe UI" panose="020B0502040204020203" pitchFamily="34" charset="0"/>
              </a:endParaRPr>
            </a:p>
          </p:txBody>
        </p:sp>
        <p:sp>
          <p:nvSpPr>
            <p:cNvPr id="95" name="Freeform 131" descr="Light Purple shape">
              <a:extLst>
                <a:ext uri="{FF2B5EF4-FFF2-40B4-BE49-F238E27FC236}">
                  <a16:creationId xmlns:a16="http://schemas.microsoft.com/office/drawing/2014/main" id="{B41A48F4-D1E8-4A21-A8B5-7EB0280E1691}"/>
                </a:ext>
              </a:extLst>
            </p:cNvPr>
            <p:cNvSpPr/>
            <p:nvPr/>
          </p:nvSpPr>
          <p:spPr bwMode="auto">
            <a:xfrm>
              <a:off x="10390344" y="1436688"/>
              <a:ext cx="1225097" cy="598859"/>
            </a:xfrm>
            <a:prstGeom prst="rect">
              <a:avLst/>
            </a:prstGeom>
            <a:solidFill>
              <a:srgbClr val="D59DFF"/>
            </a:solidFill>
            <a:ln>
              <a:noFill/>
            </a:ln>
            <a:effectLst/>
          </p:spPr>
          <p:style>
            <a:lnRef idx="1">
              <a:schemeClr val="accent1"/>
            </a:lnRef>
            <a:fillRef idx="3">
              <a:schemeClr val="accent1"/>
            </a:fillRef>
            <a:effectRef idx="2">
              <a:schemeClr val="accent1"/>
            </a:effectRef>
            <a:fontRef idx="minor">
              <a:schemeClr val="lt1"/>
            </a:fontRef>
          </p:style>
          <p:txBody>
            <a:bodyPr wrap="square" lIns="74602" rIns="74602" rtlCol="0" anchor="t">
              <a:noAutofit/>
            </a:bodyPr>
            <a:lstStyle/>
            <a:p>
              <a:pPr defTabSz="1119219"/>
              <a:r>
                <a:rPr lang="en-US" sz="1200" b="1" dirty="0">
                  <a:solidFill>
                    <a:srgbClr val="3B2E58"/>
                  </a:solidFill>
                  <a:latin typeface="Segoe UI" panose="020B0502040204020203" pitchFamily="34" charset="0"/>
                  <a:cs typeface="Segoe UI" panose="020B0502040204020203" pitchFamily="34" charset="0"/>
                </a:rPr>
                <a:t>Dark Purple</a:t>
              </a:r>
            </a:p>
            <a:p>
              <a:pPr defTabSz="1119219"/>
              <a:r>
                <a:rPr lang="en-US" sz="1200" b="1" dirty="0">
                  <a:solidFill>
                    <a:srgbClr val="000000"/>
                  </a:solidFill>
                  <a:latin typeface="Segoe UI" panose="020B0502040204020203" pitchFamily="34" charset="0"/>
                  <a:cs typeface="Segoe UI" panose="020B0502040204020203" pitchFamily="34" charset="0"/>
                </a:rPr>
                <a:t>Rich Black</a:t>
              </a:r>
            </a:p>
            <a:p>
              <a:pPr defTabSz="1119219"/>
              <a:r>
                <a:rPr lang="pt-BR" sz="979" dirty="0">
                  <a:solidFill>
                    <a:srgbClr val="000000"/>
                  </a:solidFill>
                  <a:latin typeface="Segoe UI" panose="020B0502040204020203" pitchFamily="34" charset="0"/>
                  <a:cs typeface="Segoe UI" panose="020B0502040204020203" pitchFamily="34" charset="0"/>
                </a:rPr>
                <a:t>R213 G157 B255 </a:t>
              </a:r>
              <a:br>
                <a:rPr lang="pt-BR" sz="979" dirty="0">
                  <a:solidFill>
                    <a:srgbClr val="000000"/>
                  </a:solidFill>
                  <a:latin typeface="Segoe UI" panose="020B0502040204020203" pitchFamily="34" charset="0"/>
                  <a:cs typeface="Segoe UI" panose="020B0502040204020203" pitchFamily="34" charset="0"/>
                </a:rPr>
              </a:br>
              <a:r>
                <a:rPr lang="pt-BR" sz="979" dirty="0">
                  <a:solidFill>
                    <a:srgbClr val="000000"/>
                  </a:solidFill>
                  <a:latin typeface="Segoe UI" panose="020B0502040204020203" pitchFamily="34" charset="0"/>
                  <a:cs typeface="Segoe UI" panose="020B0502040204020203" pitchFamily="34" charset="0"/>
                </a:rPr>
                <a:t>Hex #D59DFF </a:t>
              </a:r>
              <a:endParaRPr lang="en-US" sz="979" dirty="0">
                <a:solidFill>
                  <a:srgbClr val="000000"/>
                </a:solidFill>
                <a:latin typeface="Segoe UI" panose="020B0502040204020203" pitchFamily="34" charset="0"/>
                <a:cs typeface="Segoe UI" panose="020B0502040204020203" pitchFamily="34" charset="0"/>
              </a:endParaRPr>
            </a:p>
          </p:txBody>
        </p:sp>
      </p:grpSp>
      <p:grpSp>
        <p:nvGrpSpPr>
          <p:cNvPr id="8" name="Brand colors" descr="Microsoft Brand colors with text in accessible brand colors">
            <a:extLst>
              <a:ext uri="{FF2B5EF4-FFF2-40B4-BE49-F238E27FC236}">
                <a16:creationId xmlns:a16="http://schemas.microsoft.com/office/drawing/2014/main" id="{8ACF8968-59CE-4886-948C-335CB2143BF8}"/>
              </a:ext>
            </a:extLst>
          </p:cNvPr>
          <p:cNvGrpSpPr/>
          <p:nvPr/>
        </p:nvGrpSpPr>
        <p:grpSpPr>
          <a:xfrm>
            <a:off x="7005463" y="7104254"/>
            <a:ext cx="10417726" cy="889289"/>
            <a:chOff x="4065588" y="2065908"/>
            <a:chExt cx="7549853" cy="601359"/>
          </a:xfrm>
        </p:grpSpPr>
        <p:sp>
          <p:nvSpPr>
            <p:cNvPr id="44" name="Rectangle 43" descr="Orange shape">
              <a:extLst>
                <a:ext uri="{FF2B5EF4-FFF2-40B4-BE49-F238E27FC236}">
                  <a16:creationId xmlns:a16="http://schemas.microsoft.com/office/drawing/2014/main" id="{EED6C192-0F39-417C-B412-BE8997774A8C}"/>
                </a:ext>
              </a:extLst>
            </p:cNvPr>
            <p:cNvSpPr/>
            <p:nvPr/>
          </p:nvSpPr>
          <p:spPr bwMode="auto">
            <a:xfrm>
              <a:off x="4065588" y="2065908"/>
              <a:ext cx="1225097" cy="601358"/>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74602" rIns="74602" rtlCol="0" anchor="t"/>
            <a:lstStyle/>
            <a:p>
              <a:pPr defTabSz="1119219"/>
              <a:r>
                <a:rPr lang="en-US" sz="1200" b="1" dirty="0">
                  <a:solidFill>
                    <a:srgbClr val="FFFFFF"/>
                  </a:solidFill>
                  <a:latin typeface="Segoe UI" panose="020B0502040204020203" pitchFamily="34" charset="0"/>
                  <a:cs typeface="Segoe UI" panose="020B0502040204020203" pitchFamily="34" charset="0"/>
                </a:rPr>
                <a:t>White</a:t>
              </a:r>
            </a:p>
            <a:p>
              <a:pPr defTabSz="1119219"/>
              <a:r>
                <a:rPr lang="en-US" sz="1200" b="1" dirty="0">
                  <a:solidFill>
                    <a:srgbClr val="000000"/>
                  </a:solidFill>
                  <a:latin typeface="Segoe UI" panose="020B0502040204020203" pitchFamily="34" charset="0"/>
                  <a:cs typeface="Segoe UI" panose="020B0502040204020203" pitchFamily="34" charset="0"/>
                </a:rPr>
                <a:t>Rich Black</a:t>
              </a:r>
              <a:endParaRPr lang="en-US" sz="1200" dirty="0">
                <a:solidFill>
                  <a:srgbClr val="FFFFFF"/>
                </a:solidFill>
                <a:latin typeface="Segoe UI" panose="020B0502040204020203" pitchFamily="34" charset="0"/>
                <a:cs typeface="Segoe UI" panose="020B0502040204020203" pitchFamily="34" charset="0"/>
              </a:endParaRPr>
            </a:p>
            <a:p>
              <a:pPr defTabSz="1119219"/>
              <a:r>
                <a:rPr lang="en-US" sz="976" dirty="0">
                  <a:solidFill>
                    <a:srgbClr val="FFFFFF"/>
                  </a:solidFill>
                  <a:latin typeface="Segoe UI" panose="020B0502040204020203" pitchFamily="34" charset="0"/>
                  <a:cs typeface="Segoe UI" panose="020B0502040204020203" pitchFamily="34" charset="0"/>
                </a:rPr>
                <a:t>R216 G59 B1</a:t>
              </a:r>
            </a:p>
            <a:p>
              <a:pPr defTabSz="1119219">
                <a:spcAft>
                  <a:spcPts val="488"/>
                </a:spcAft>
              </a:pPr>
              <a:r>
                <a:rPr lang="en-US" sz="976" dirty="0">
                  <a:solidFill>
                    <a:srgbClr val="FFFFFF"/>
                  </a:solidFill>
                  <a:latin typeface="Segoe UI" panose="020B0502040204020203" pitchFamily="34" charset="0"/>
                  <a:cs typeface="Segoe UI" panose="020B0502040204020203" pitchFamily="34" charset="0"/>
                </a:rPr>
                <a:t>Hex #D83B01</a:t>
              </a:r>
            </a:p>
            <a:p>
              <a:pPr defTabSz="1119219"/>
              <a:endParaRPr lang="en-US" sz="976" b="1" dirty="0">
                <a:solidFill>
                  <a:srgbClr val="000000"/>
                </a:solidFill>
                <a:latin typeface="Segoe UI" panose="020B0502040204020203" pitchFamily="34" charset="0"/>
                <a:cs typeface="Segoe UI" panose="020B0502040204020203" pitchFamily="34" charset="0"/>
              </a:endParaRPr>
            </a:p>
            <a:p>
              <a:pPr defTabSz="1119219"/>
              <a:endParaRPr lang="en-US" sz="976" b="1" dirty="0">
                <a:solidFill>
                  <a:srgbClr val="FFFFFF"/>
                </a:solidFill>
                <a:latin typeface="Segoe UI" panose="020B0502040204020203" pitchFamily="34" charset="0"/>
                <a:cs typeface="Segoe UI" panose="020B0502040204020203" pitchFamily="34" charset="0"/>
              </a:endParaRPr>
            </a:p>
          </p:txBody>
        </p:sp>
        <p:sp>
          <p:nvSpPr>
            <p:cNvPr id="63" name="Freeform 39" descr="Yellow shape">
              <a:extLst>
                <a:ext uri="{FF2B5EF4-FFF2-40B4-BE49-F238E27FC236}">
                  <a16:creationId xmlns:a16="http://schemas.microsoft.com/office/drawing/2014/main" id="{F7A163AB-16EC-4A9A-B9AE-4A55C7CBBD3E}"/>
                </a:ext>
              </a:extLst>
            </p:cNvPr>
            <p:cNvSpPr/>
            <p:nvPr/>
          </p:nvSpPr>
          <p:spPr bwMode="auto">
            <a:xfrm>
              <a:off x="5324151" y="2065908"/>
              <a:ext cx="1225097" cy="601358"/>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wrap="square" lIns="74602" rIns="74602" rtlCol="0" anchor="t">
              <a:noAutofit/>
            </a:bodyPr>
            <a:lstStyle/>
            <a:p>
              <a:pPr defTabSz="1119219"/>
              <a:r>
                <a:rPr lang="en-US" sz="1200" b="1" dirty="0">
                  <a:solidFill>
                    <a:srgbClr val="000000"/>
                  </a:solidFill>
                  <a:latin typeface="Segoe UI" panose="020B0502040204020203" pitchFamily="34" charset="0"/>
                  <a:cs typeface="Segoe UI" panose="020B0502040204020203" pitchFamily="34" charset="0"/>
                </a:rPr>
                <a:t>Rich Black</a:t>
              </a:r>
            </a:p>
            <a:p>
              <a:pPr defTabSz="1119219"/>
              <a:r>
                <a:rPr lang="pt-BR" sz="976" dirty="0">
                  <a:solidFill>
                    <a:srgbClr val="000000"/>
                  </a:solidFill>
                  <a:latin typeface="Segoe UI" panose="020B0502040204020203" pitchFamily="34" charset="0"/>
                  <a:cs typeface="Segoe UI" panose="020B0502040204020203" pitchFamily="34" charset="0"/>
                </a:rPr>
                <a:t>R255 G185 B0</a:t>
              </a:r>
            </a:p>
            <a:p>
              <a:pPr defTabSz="1119219"/>
              <a:r>
                <a:rPr lang="pt-BR" sz="976" dirty="0">
                  <a:solidFill>
                    <a:srgbClr val="000000"/>
                  </a:solidFill>
                  <a:latin typeface="Segoe UI" panose="020B0502040204020203" pitchFamily="34" charset="0"/>
                  <a:cs typeface="Segoe UI" panose="020B0502040204020203" pitchFamily="34" charset="0"/>
                </a:rPr>
                <a:t>Hex #FFB900</a:t>
              </a:r>
            </a:p>
          </p:txBody>
        </p:sp>
        <p:sp>
          <p:nvSpPr>
            <p:cNvPr id="38" name="Rectangle 37" descr="Green shape">
              <a:extLst>
                <a:ext uri="{FF2B5EF4-FFF2-40B4-BE49-F238E27FC236}">
                  <a16:creationId xmlns:a16="http://schemas.microsoft.com/office/drawing/2014/main" id="{5BF02026-F3EE-4817-B184-CDBAFACB830F}"/>
                </a:ext>
              </a:extLst>
            </p:cNvPr>
            <p:cNvSpPr/>
            <p:nvPr/>
          </p:nvSpPr>
          <p:spPr bwMode="auto">
            <a:xfrm>
              <a:off x="6590700" y="2065908"/>
              <a:ext cx="1225097" cy="601358"/>
            </a:xfrm>
            <a:prstGeom prst="rect">
              <a:avLst/>
            </a:prstGeom>
            <a:solidFill>
              <a:srgbClr val="107C10"/>
            </a:solidFill>
            <a:ln>
              <a:noFill/>
            </a:ln>
            <a:effectLst/>
          </p:spPr>
          <p:style>
            <a:lnRef idx="1">
              <a:schemeClr val="accent1"/>
            </a:lnRef>
            <a:fillRef idx="3">
              <a:schemeClr val="accent1"/>
            </a:fillRef>
            <a:effectRef idx="2">
              <a:schemeClr val="accent1"/>
            </a:effectRef>
            <a:fontRef idx="minor">
              <a:schemeClr val="lt1"/>
            </a:fontRef>
          </p:style>
          <p:txBody>
            <a:bodyPr lIns="74602" rIns="74602" rtlCol="0" anchor="t"/>
            <a:lstStyle/>
            <a:p>
              <a:pPr defTabSz="1119219"/>
              <a:r>
                <a:rPr lang="en-US" sz="1200" b="1" dirty="0">
                  <a:solidFill>
                    <a:srgbClr val="FFFFFF"/>
                  </a:solidFill>
                  <a:latin typeface="Segoe UI" panose="020B0502040204020203" pitchFamily="34" charset="0"/>
                  <a:cs typeface="Segoe UI" panose="020B0502040204020203" pitchFamily="34" charset="0"/>
                </a:rPr>
                <a:t>White</a:t>
              </a:r>
            </a:p>
            <a:p>
              <a:pPr defTabSz="1119219"/>
              <a:r>
                <a:rPr lang="pt-BR" sz="976" dirty="0">
                  <a:solidFill>
                    <a:srgbClr val="FFFFFF"/>
                  </a:solidFill>
                  <a:latin typeface="Segoe UI" panose="020B0502040204020203" pitchFamily="34" charset="0"/>
                  <a:cs typeface="Segoe UI" panose="020B0502040204020203" pitchFamily="34" charset="0"/>
                </a:rPr>
                <a:t>R16 G124 B16</a:t>
              </a:r>
            </a:p>
            <a:p>
              <a:pPr defTabSz="1119219"/>
              <a:r>
                <a:rPr lang="pt-BR" sz="976" dirty="0">
                  <a:solidFill>
                    <a:srgbClr val="FFFFFF"/>
                  </a:solidFill>
                  <a:latin typeface="Segoe UI" panose="020B0502040204020203" pitchFamily="34" charset="0"/>
                  <a:cs typeface="Segoe UI" panose="020B0502040204020203" pitchFamily="34" charset="0"/>
                </a:rPr>
                <a:t>Hex #107C10</a:t>
              </a:r>
            </a:p>
            <a:p>
              <a:pPr defTabSz="1119219"/>
              <a:endParaRPr lang="en-US" sz="976" b="1" dirty="0">
                <a:solidFill>
                  <a:srgbClr val="FFFFFF"/>
                </a:solidFill>
                <a:latin typeface="Segoe UI" panose="020B0502040204020203" pitchFamily="34" charset="0"/>
                <a:cs typeface="Segoe UI" panose="020B0502040204020203" pitchFamily="34" charset="0"/>
              </a:endParaRPr>
            </a:p>
          </p:txBody>
        </p:sp>
        <p:sp>
          <p:nvSpPr>
            <p:cNvPr id="39" name="Rectangle 38" descr="Teal shape">
              <a:extLst>
                <a:ext uri="{FF2B5EF4-FFF2-40B4-BE49-F238E27FC236}">
                  <a16:creationId xmlns:a16="http://schemas.microsoft.com/office/drawing/2014/main" id="{C75DECB7-6846-45E7-ADF8-FAAE77209BFA}"/>
                </a:ext>
              </a:extLst>
            </p:cNvPr>
            <p:cNvSpPr/>
            <p:nvPr/>
          </p:nvSpPr>
          <p:spPr bwMode="auto">
            <a:xfrm>
              <a:off x="7857249" y="2065908"/>
              <a:ext cx="1225097" cy="601358"/>
            </a:xfrm>
            <a:prstGeom prst="rect">
              <a:avLst/>
            </a:prstGeom>
            <a:solidFill>
              <a:srgbClr val="008575"/>
            </a:solidFill>
            <a:ln>
              <a:noFill/>
            </a:ln>
            <a:effectLst/>
          </p:spPr>
          <p:style>
            <a:lnRef idx="1">
              <a:schemeClr val="accent1"/>
            </a:lnRef>
            <a:fillRef idx="3">
              <a:schemeClr val="accent1"/>
            </a:fillRef>
            <a:effectRef idx="2">
              <a:schemeClr val="accent1"/>
            </a:effectRef>
            <a:fontRef idx="minor">
              <a:schemeClr val="lt1"/>
            </a:fontRef>
          </p:style>
          <p:txBody>
            <a:bodyPr lIns="74602" rIns="74602" rtlCol="0" anchor="t"/>
            <a:lstStyle/>
            <a:p>
              <a:pPr defTabSz="1119219"/>
              <a:r>
                <a:rPr lang="en-US" sz="1200" b="1" dirty="0">
                  <a:solidFill>
                    <a:srgbClr val="FFFFFF"/>
                  </a:solidFill>
                  <a:latin typeface="Segoe UI" panose="020B0502040204020203" pitchFamily="34" charset="0"/>
                  <a:cs typeface="Segoe UI" panose="020B0502040204020203" pitchFamily="34" charset="0"/>
                </a:rPr>
                <a:t>White</a:t>
              </a:r>
            </a:p>
            <a:p>
              <a:pPr defTabSz="1119219"/>
              <a:r>
                <a:rPr lang="en-US" sz="1200" b="1" dirty="0">
                  <a:solidFill>
                    <a:srgbClr val="000000"/>
                  </a:solidFill>
                  <a:latin typeface="Segoe UI" panose="020B0502040204020203" pitchFamily="34" charset="0"/>
                  <a:cs typeface="Segoe UI" panose="020B0502040204020203" pitchFamily="34" charset="0"/>
                </a:rPr>
                <a:t>Rich Black</a:t>
              </a:r>
            </a:p>
            <a:p>
              <a:pPr defTabSz="1119219"/>
              <a:r>
                <a:rPr lang="pt-BR" sz="976" dirty="0">
                  <a:solidFill>
                    <a:srgbClr val="FFFFFF"/>
                  </a:solidFill>
                  <a:latin typeface="Segoe UI" panose="020B0502040204020203" pitchFamily="34" charset="0"/>
                  <a:cs typeface="Segoe UI" panose="020B0502040204020203" pitchFamily="34" charset="0"/>
                </a:rPr>
                <a:t>R0 G133 B117</a:t>
              </a:r>
            </a:p>
            <a:p>
              <a:pPr defTabSz="1119219"/>
              <a:r>
                <a:rPr lang="pt-BR" sz="976" dirty="0">
                  <a:solidFill>
                    <a:srgbClr val="FFFFFF"/>
                  </a:solidFill>
                  <a:latin typeface="Segoe UI" panose="020B0502040204020203" pitchFamily="34" charset="0"/>
                  <a:cs typeface="Segoe UI" panose="020B0502040204020203" pitchFamily="34" charset="0"/>
                </a:rPr>
                <a:t>Hex #008575</a:t>
              </a:r>
            </a:p>
            <a:p>
              <a:pPr defTabSz="1119219"/>
              <a:endParaRPr lang="en-US" sz="976" b="1" dirty="0">
                <a:solidFill>
                  <a:srgbClr val="000000"/>
                </a:solidFill>
                <a:latin typeface="Segoe UI" panose="020B0502040204020203" pitchFamily="34" charset="0"/>
                <a:cs typeface="Segoe UI" panose="020B0502040204020203" pitchFamily="34" charset="0"/>
              </a:endParaRPr>
            </a:p>
            <a:p>
              <a:pPr defTabSz="1119219"/>
              <a:endParaRPr lang="en-US" sz="976" b="1" dirty="0">
                <a:solidFill>
                  <a:srgbClr val="FFFFFF"/>
                </a:solidFill>
                <a:latin typeface="Segoe UI" panose="020B0502040204020203" pitchFamily="34" charset="0"/>
                <a:cs typeface="Segoe UI" panose="020B0502040204020203" pitchFamily="34" charset="0"/>
              </a:endParaRPr>
            </a:p>
          </p:txBody>
        </p:sp>
        <p:sp>
          <p:nvSpPr>
            <p:cNvPr id="40" name="Rectangle 39" descr="Blue shape">
              <a:extLst>
                <a:ext uri="{FF2B5EF4-FFF2-40B4-BE49-F238E27FC236}">
                  <a16:creationId xmlns:a16="http://schemas.microsoft.com/office/drawing/2014/main" id="{85C19067-F49C-4B80-B492-5449238C0613}"/>
                </a:ext>
              </a:extLst>
            </p:cNvPr>
            <p:cNvSpPr/>
            <p:nvPr/>
          </p:nvSpPr>
          <p:spPr bwMode="auto">
            <a:xfrm>
              <a:off x="9123797" y="2065908"/>
              <a:ext cx="1225097" cy="601358"/>
            </a:xfrm>
            <a:prstGeom prst="rect">
              <a:avLst/>
            </a:prstGeom>
            <a:solidFill>
              <a:srgbClr val="0078D4"/>
            </a:solidFill>
            <a:ln>
              <a:noFill/>
            </a:ln>
            <a:effectLst/>
          </p:spPr>
          <p:style>
            <a:lnRef idx="1">
              <a:schemeClr val="accent1"/>
            </a:lnRef>
            <a:fillRef idx="3">
              <a:schemeClr val="accent1"/>
            </a:fillRef>
            <a:effectRef idx="2">
              <a:schemeClr val="accent1"/>
            </a:effectRef>
            <a:fontRef idx="minor">
              <a:schemeClr val="lt1"/>
            </a:fontRef>
          </p:style>
          <p:txBody>
            <a:bodyPr lIns="74602" rIns="74602" rtlCol="0" anchor="t"/>
            <a:lstStyle/>
            <a:p>
              <a:pPr defTabSz="1119219"/>
              <a:r>
                <a:rPr lang="en-US" sz="1200" b="1" dirty="0">
                  <a:solidFill>
                    <a:srgbClr val="FFFFFF"/>
                  </a:solidFill>
                  <a:latin typeface="Segoe UI" panose="020B0502040204020203" pitchFamily="34" charset="0"/>
                  <a:cs typeface="Segoe UI" panose="020B0502040204020203" pitchFamily="34" charset="0"/>
                </a:rPr>
                <a:t>White</a:t>
              </a:r>
            </a:p>
            <a:p>
              <a:pPr defTabSz="1119219"/>
              <a:r>
                <a:rPr lang="en-US" sz="1200" b="1" dirty="0">
                  <a:solidFill>
                    <a:srgbClr val="000000"/>
                  </a:solidFill>
                  <a:latin typeface="Segoe UI" panose="020B0502040204020203" pitchFamily="34" charset="0"/>
                  <a:cs typeface="Segoe UI" panose="020B0502040204020203" pitchFamily="34" charset="0"/>
                </a:rPr>
                <a:t>Rich Black</a:t>
              </a:r>
            </a:p>
            <a:p>
              <a:pPr defTabSz="1119219"/>
              <a:r>
                <a:rPr lang="pt-BR" sz="976" dirty="0">
                  <a:solidFill>
                    <a:srgbClr val="FFFFFF"/>
                  </a:solidFill>
                  <a:latin typeface="Segoe UI" panose="020B0502040204020203" pitchFamily="34" charset="0"/>
                  <a:cs typeface="Segoe UI" panose="020B0502040204020203" pitchFamily="34" charset="0"/>
                </a:rPr>
                <a:t>R0 G120 B212</a:t>
              </a:r>
            </a:p>
            <a:p>
              <a:pPr defTabSz="1119219"/>
              <a:r>
                <a:rPr lang="pt-BR" sz="976" dirty="0">
                  <a:solidFill>
                    <a:srgbClr val="FFFFFF"/>
                  </a:solidFill>
                  <a:latin typeface="Segoe UI" panose="020B0502040204020203" pitchFamily="34" charset="0"/>
                  <a:cs typeface="Segoe UI" panose="020B0502040204020203" pitchFamily="34" charset="0"/>
                </a:rPr>
                <a:t>Hex #0078D4</a:t>
              </a:r>
            </a:p>
            <a:p>
              <a:pPr defTabSz="1119219"/>
              <a:endParaRPr lang="en-US" sz="976" b="1" dirty="0">
                <a:solidFill>
                  <a:srgbClr val="000000"/>
                </a:solidFill>
                <a:latin typeface="Segoe UI" panose="020B0502040204020203" pitchFamily="34" charset="0"/>
                <a:cs typeface="Segoe UI" panose="020B0502040204020203" pitchFamily="34" charset="0"/>
              </a:endParaRPr>
            </a:p>
            <a:p>
              <a:pPr defTabSz="1119219"/>
              <a:endParaRPr lang="en-US" sz="976" b="1" dirty="0">
                <a:solidFill>
                  <a:srgbClr val="FFFFFF"/>
                </a:solidFill>
                <a:latin typeface="Segoe UI" panose="020B0502040204020203" pitchFamily="34" charset="0"/>
                <a:cs typeface="Segoe UI" panose="020B0502040204020203" pitchFamily="34" charset="0"/>
              </a:endParaRPr>
            </a:p>
          </p:txBody>
        </p:sp>
        <p:sp>
          <p:nvSpPr>
            <p:cNvPr id="41" name="Rectangle 40" descr="Purple shape">
              <a:extLst>
                <a:ext uri="{FF2B5EF4-FFF2-40B4-BE49-F238E27FC236}">
                  <a16:creationId xmlns:a16="http://schemas.microsoft.com/office/drawing/2014/main" id="{42950567-0FD6-44FF-8285-6B2843BE41BE}"/>
                </a:ext>
              </a:extLst>
            </p:cNvPr>
            <p:cNvSpPr/>
            <p:nvPr/>
          </p:nvSpPr>
          <p:spPr bwMode="auto">
            <a:xfrm>
              <a:off x="10390344" y="2065909"/>
              <a:ext cx="1225097" cy="601358"/>
            </a:xfrm>
            <a:prstGeom prst="rect">
              <a:avLst/>
            </a:prstGeom>
            <a:solidFill>
              <a:srgbClr val="8661C5"/>
            </a:solidFill>
            <a:ln>
              <a:noFill/>
            </a:ln>
            <a:effectLst/>
          </p:spPr>
          <p:style>
            <a:lnRef idx="1">
              <a:schemeClr val="accent1"/>
            </a:lnRef>
            <a:fillRef idx="3">
              <a:schemeClr val="accent1"/>
            </a:fillRef>
            <a:effectRef idx="2">
              <a:schemeClr val="accent1"/>
            </a:effectRef>
            <a:fontRef idx="minor">
              <a:schemeClr val="lt1"/>
            </a:fontRef>
          </p:style>
          <p:txBody>
            <a:bodyPr lIns="74602" rIns="74602" rtlCol="0" anchor="t"/>
            <a:lstStyle/>
            <a:p>
              <a:pPr defTabSz="1119219"/>
              <a:r>
                <a:rPr lang="en-US" sz="1200" b="1" dirty="0">
                  <a:solidFill>
                    <a:srgbClr val="FFFFFF"/>
                  </a:solidFill>
                  <a:latin typeface="Segoe UI" panose="020B0502040204020203" pitchFamily="34" charset="0"/>
                  <a:cs typeface="Segoe UI" panose="020B0502040204020203" pitchFamily="34" charset="0"/>
                </a:rPr>
                <a:t>White</a:t>
              </a:r>
            </a:p>
            <a:p>
              <a:pPr defTabSz="1119219"/>
              <a:r>
                <a:rPr lang="en-US" sz="1200" b="1" dirty="0">
                  <a:solidFill>
                    <a:srgbClr val="000000"/>
                  </a:solidFill>
                  <a:latin typeface="Segoe UI" panose="020B0502040204020203" pitchFamily="34" charset="0"/>
                  <a:cs typeface="Segoe UI" panose="020B0502040204020203" pitchFamily="34" charset="0"/>
                </a:rPr>
                <a:t>Rich Black</a:t>
              </a:r>
              <a:endParaRPr lang="en-US" sz="1200" b="1" dirty="0">
                <a:solidFill>
                  <a:srgbClr val="FFFFFF"/>
                </a:solidFill>
                <a:latin typeface="Segoe UI" panose="020B0502040204020203" pitchFamily="34" charset="0"/>
                <a:cs typeface="Segoe UI" panose="020B0502040204020203" pitchFamily="34" charset="0"/>
              </a:endParaRPr>
            </a:p>
            <a:p>
              <a:pPr defTabSz="1119219"/>
              <a:r>
                <a:rPr lang="pt-BR" sz="976" dirty="0">
                  <a:solidFill>
                    <a:srgbClr val="FFFFFF"/>
                  </a:solidFill>
                  <a:latin typeface="Segoe UI" panose="020B0502040204020203" pitchFamily="34" charset="0"/>
                  <a:cs typeface="Segoe UI" panose="020B0502040204020203" pitchFamily="34" charset="0"/>
                </a:rPr>
                <a:t>R134 G97 B197</a:t>
              </a:r>
            </a:p>
            <a:p>
              <a:pPr defTabSz="1119219"/>
              <a:r>
                <a:rPr lang="pt-BR" sz="976" dirty="0">
                  <a:solidFill>
                    <a:srgbClr val="FFFFFF"/>
                  </a:solidFill>
                  <a:latin typeface="Segoe UI" panose="020B0502040204020203" pitchFamily="34" charset="0"/>
                  <a:cs typeface="Segoe UI" panose="020B0502040204020203" pitchFamily="34" charset="0"/>
                </a:rPr>
                <a:t>Hex #8661C5</a:t>
              </a:r>
            </a:p>
            <a:p>
              <a:pPr defTabSz="1119219"/>
              <a:endParaRPr lang="en-US" sz="976" b="1" dirty="0">
                <a:solidFill>
                  <a:srgbClr val="FFFFFF"/>
                </a:solidFill>
                <a:latin typeface="Segoe UI" panose="020B0502040204020203" pitchFamily="34" charset="0"/>
                <a:cs typeface="Segoe UI" panose="020B0502040204020203" pitchFamily="34" charset="0"/>
              </a:endParaRPr>
            </a:p>
          </p:txBody>
        </p:sp>
      </p:grpSp>
      <p:grpSp>
        <p:nvGrpSpPr>
          <p:cNvPr id="9" name="Dark Brand colors" descr="Dark Microsoft Brand colors with text in accessible brand colors">
            <a:extLst>
              <a:ext uri="{FF2B5EF4-FFF2-40B4-BE49-F238E27FC236}">
                <a16:creationId xmlns:a16="http://schemas.microsoft.com/office/drawing/2014/main" id="{2F096BB6-55F1-40FF-9B57-5E87B09575C0}"/>
              </a:ext>
            </a:extLst>
          </p:cNvPr>
          <p:cNvGrpSpPr/>
          <p:nvPr/>
        </p:nvGrpSpPr>
        <p:grpSpPr>
          <a:xfrm>
            <a:off x="7005463" y="8052976"/>
            <a:ext cx="10417726" cy="889289"/>
            <a:chOff x="4065588" y="2697627"/>
            <a:chExt cx="7549853" cy="601358"/>
          </a:xfrm>
        </p:grpSpPr>
        <p:sp>
          <p:nvSpPr>
            <p:cNvPr id="59" name="Rectangle 58" descr="Dark Orange shape">
              <a:extLst>
                <a:ext uri="{FF2B5EF4-FFF2-40B4-BE49-F238E27FC236}">
                  <a16:creationId xmlns:a16="http://schemas.microsoft.com/office/drawing/2014/main" id="{0CB66887-9ECF-4A45-9981-89E577AA18A3}"/>
                </a:ext>
              </a:extLst>
            </p:cNvPr>
            <p:cNvSpPr/>
            <p:nvPr/>
          </p:nvSpPr>
          <p:spPr bwMode="auto">
            <a:xfrm>
              <a:off x="4065588" y="2697627"/>
              <a:ext cx="1225097" cy="601358"/>
            </a:xfrm>
            <a:prstGeom prst="rect">
              <a:avLst/>
            </a:prstGeom>
            <a:solidFill>
              <a:srgbClr val="6B2929"/>
            </a:solidFill>
            <a:ln>
              <a:noFill/>
            </a:ln>
            <a:effectLst/>
          </p:spPr>
          <p:style>
            <a:lnRef idx="1">
              <a:schemeClr val="accent1"/>
            </a:lnRef>
            <a:fillRef idx="3">
              <a:schemeClr val="accent1"/>
            </a:fillRef>
            <a:effectRef idx="2">
              <a:schemeClr val="accent1"/>
            </a:effectRef>
            <a:fontRef idx="minor">
              <a:schemeClr val="lt1"/>
            </a:fontRef>
          </p:style>
          <p:txBody>
            <a:bodyPr lIns="74602" rIns="74602" rtlCol="0" anchor="t"/>
            <a:lstStyle/>
            <a:p>
              <a:pPr defTabSz="1119219"/>
              <a:r>
                <a:rPr lang="en-US" sz="1200" b="1" dirty="0">
                  <a:solidFill>
                    <a:srgbClr val="FF9349"/>
                  </a:solidFill>
                  <a:latin typeface="Segoe UI" panose="020B0502040204020203" pitchFamily="34" charset="0"/>
                  <a:cs typeface="Segoe UI" panose="020B0502040204020203" pitchFamily="34" charset="0"/>
                </a:rPr>
                <a:t>Light Orange</a:t>
              </a:r>
            </a:p>
            <a:p>
              <a:pPr defTabSz="1119219"/>
              <a:r>
                <a:rPr lang="en-US" sz="1200" b="1" dirty="0">
                  <a:solidFill>
                    <a:srgbClr val="FFFFFF"/>
                  </a:solidFill>
                  <a:latin typeface="Segoe UI" panose="020B0502040204020203" pitchFamily="34" charset="0"/>
                  <a:cs typeface="Segoe UI" panose="020B0502040204020203" pitchFamily="34" charset="0"/>
                </a:rPr>
                <a:t>White</a:t>
              </a:r>
            </a:p>
            <a:p>
              <a:pPr defTabSz="1119219"/>
              <a:r>
                <a:rPr lang="pt-BR" sz="979" dirty="0">
                  <a:solidFill>
                    <a:srgbClr val="FFFFFF"/>
                  </a:solidFill>
                  <a:latin typeface="Segoe UI" panose="020B0502040204020203" pitchFamily="34" charset="0"/>
                  <a:cs typeface="Segoe UI" panose="020B0502040204020203" pitchFamily="34" charset="0"/>
                </a:rPr>
                <a:t>R107 G41 B41 </a:t>
              </a:r>
              <a:br>
                <a:rPr lang="pt-BR" sz="979" dirty="0">
                  <a:solidFill>
                    <a:srgbClr val="FFFFFF"/>
                  </a:solidFill>
                  <a:latin typeface="Segoe UI" panose="020B0502040204020203" pitchFamily="34" charset="0"/>
                  <a:cs typeface="Segoe UI" panose="020B0502040204020203" pitchFamily="34" charset="0"/>
                </a:rPr>
              </a:br>
              <a:r>
                <a:rPr lang="pt-BR" sz="979" dirty="0">
                  <a:solidFill>
                    <a:srgbClr val="FFFFFF"/>
                  </a:solidFill>
                  <a:latin typeface="Segoe UI" panose="020B0502040204020203" pitchFamily="34" charset="0"/>
                  <a:cs typeface="Segoe UI" panose="020B0502040204020203" pitchFamily="34" charset="0"/>
                </a:rPr>
                <a:t>Hex #6B2929</a:t>
              </a:r>
              <a:endParaRPr lang="en-US" sz="979" dirty="0">
                <a:solidFill>
                  <a:srgbClr val="FFFFFF"/>
                </a:solidFill>
                <a:latin typeface="Segoe UI" panose="020B0502040204020203" pitchFamily="34" charset="0"/>
                <a:cs typeface="Segoe UI" panose="020B0502040204020203" pitchFamily="34" charset="0"/>
              </a:endParaRPr>
            </a:p>
          </p:txBody>
        </p:sp>
        <p:sp>
          <p:nvSpPr>
            <p:cNvPr id="65" name="Rectangle 64" descr="Dark Yellow shape">
              <a:extLst>
                <a:ext uri="{FF2B5EF4-FFF2-40B4-BE49-F238E27FC236}">
                  <a16:creationId xmlns:a16="http://schemas.microsoft.com/office/drawing/2014/main" id="{99C9AF21-1991-4D27-AC88-4C44D45A013A}"/>
                </a:ext>
              </a:extLst>
            </p:cNvPr>
            <p:cNvSpPr/>
            <p:nvPr/>
          </p:nvSpPr>
          <p:spPr bwMode="auto">
            <a:xfrm>
              <a:off x="5324151" y="2697627"/>
              <a:ext cx="1225097" cy="601358"/>
            </a:xfrm>
            <a:prstGeom prst="rect">
              <a:avLst/>
            </a:prstGeom>
            <a:solidFill>
              <a:srgbClr val="6A4B16"/>
            </a:solidFill>
            <a:ln>
              <a:noFill/>
            </a:ln>
            <a:effectLst/>
          </p:spPr>
          <p:style>
            <a:lnRef idx="1">
              <a:schemeClr val="accent1"/>
            </a:lnRef>
            <a:fillRef idx="3">
              <a:schemeClr val="accent1"/>
            </a:fillRef>
            <a:effectRef idx="2">
              <a:schemeClr val="accent1"/>
            </a:effectRef>
            <a:fontRef idx="minor">
              <a:schemeClr val="lt1"/>
            </a:fontRef>
          </p:style>
          <p:txBody>
            <a:bodyPr lIns="74602" rIns="74602" rtlCol="0" anchor="t"/>
            <a:lstStyle/>
            <a:p>
              <a:pPr defTabSz="1119219"/>
              <a:r>
                <a:rPr lang="en-US" sz="1200" b="1" dirty="0">
                  <a:solidFill>
                    <a:srgbClr val="FEF000"/>
                  </a:solidFill>
                  <a:latin typeface="Segoe UI" panose="020B0502040204020203" pitchFamily="34" charset="0"/>
                  <a:cs typeface="Segoe UI" panose="020B0502040204020203" pitchFamily="34" charset="0"/>
                </a:rPr>
                <a:t>Light Yellow</a:t>
              </a:r>
            </a:p>
            <a:p>
              <a:pPr defTabSz="1119219"/>
              <a:r>
                <a:rPr lang="en-US" sz="1200" b="1" dirty="0">
                  <a:solidFill>
                    <a:srgbClr val="FFFFFF"/>
                  </a:solidFill>
                  <a:latin typeface="Segoe UI" panose="020B0502040204020203" pitchFamily="34" charset="0"/>
                  <a:cs typeface="Segoe UI" panose="020B0502040204020203" pitchFamily="34" charset="0"/>
                </a:rPr>
                <a:t>White</a:t>
              </a:r>
            </a:p>
            <a:p>
              <a:pPr defTabSz="1119219"/>
              <a:r>
                <a:rPr lang="pt-BR" sz="979" dirty="0">
                  <a:solidFill>
                    <a:srgbClr val="FFFFFF"/>
                  </a:solidFill>
                  <a:latin typeface="Segoe UI" panose="020B0502040204020203" pitchFamily="34" charset="0"/>
                  <a:cs typeface="Segoe UI" panose="020B0502040204020203" pitchFamily="34" charset="0"/>
                </a:rPr>
                <a:t>R106 G75 B22 </a:t>
              </a:r>
              <a:br>
                <a:rPr lang="pt-BR" sz="979" dirty="0">
                  <a:solidFill>
                    <a:srgbClr val="FFFFFF"/>
                  </a:solidFill>
                  <a:latin typeface="Segoe UI" panose="020B0502040204020203" pitchFamily="34" charset="0"/>
                  <a:cs typeface="Segoe UI" panose="020B0502040204020203" pitchFamily="34" charset="0"/>
                </a:rPr>
              </a:br>
              <a:r>
                <a:rPr lang="pt-BR" sz="979" dirty="0">
                  <a:solidFill>
                    <a:srgbClr val="FFFFFF"/>
                  </a:solidFill>
                  <a:latin typeface="Segoe UI" panose="020B0502040204020203" pitchFamily="34" charset="0"/>
                  <a:cs typeface="Segoe UI" panose="020B0502040204020203" pitchFamily="34" charset="0"/>
                </a:rPr>
                <a:t>Hex #6A4B16 </a:t>
              </a:r>
              <a:endParaRPr lang="en-US" sz="979" dirty="0">
                <a:solidFill>
                  <a:srgbClr val="FFFFFF"/>
                </a:solidFill>
                <a:latin typeface="Segoe UI" panose="020B0502040204020203" pitchFamily="34" charset="0"/>
                <a:cs typeface="Segoe UI" panose="020B0502040204020203" pitchFamily="34" charset="0"/>
              </a:endParaRPr>
            </a:p>
          </p:txBody>
        </p:sp>
        <p:sp>
          <p:nvSpPr>
            <p:cNvPr id="51" name="Rectangle 50" descr="Dark Green shape">
              <a:extLst>
                <a:ext uri="{FF2B5EF4-FFF2-40B4-BE49-F238E27FC236}">
                  <a16:creationId xmlns:a16="http://schemas.microsoft.com/office/drawing/2014/main" id="{2A7BFABF-3160-4E9F-B050-B364ABE643BE}"/>
                </a:ext>
              </a:extLst>
            </p:cNvPr>
            <p:cNvSpPr/>
            <p:nvPr/>
          </p:nvSpPr>
          <p:spPr bwMode="auto">
            <a:xfrm>
              <a:off x="6590700" y="2697627"/>
              <a:ext cx="1225097" cy="601358"/>
            </a:xfrm>
            <a:prstGeom prst="rect">
              <a:avLst/>
            </a:prstGeom>
            <a:solidFill>
              <a:srgbClr val="054B16"/>
            </a:solidFill>
            <a:ln>
              <a:noFill/>
            </a:ln>
            <a:effectLst/>
          </p:spPr>
          <p:style>
            <a:lnRef idx="1">
              <a:schemeClr val="accent1"/>
            </a:lnRef>
            <a:fillRef idx="3">
              <a:schemeClr val="accent1"/>
            </a:fillRef>
            <a:effectRef idx="2">
              <a:schemeClr val="accent1"/>
            </a:effectRef>
            <a:fontRef idx="minor">
              <a:schemeClr val="lt1"/>
            </a:fontRef>
          </p:style>
          <p:txBody>
            <a:bodyPr lIns="74602" rIns="74602" rtlCol="0" anchor="t"/>
            <a:lstStyle/>
            <a:p>
              <a:pPr defTabSz="1119219"/>
              <a:r>
                <a:rPr lang="en-US" sz="1200" b="1" dirty="0">
                  <a:solidFill>
                    <a:srgbClr val="9BF00B"/>
                  </a:solidFill>
                  <a:latin typeface="Segoe UI" panose="020B0502040204020203" pitchFamily="34" charset="0"/>
                  <a:cs typeface="Segoe UI" panose="020B0502040204020203" pitchFamily="34" charset="0"/>
                </a:rPr>
                <a:t>Light Green</a:t>
              </a:r>
              <a:br>
                <a:rPr lang="en-US" sz="1200" b="1" dirty="0">
                  <a:solidFill>
                    <a:srgbClr val="FFFFFF"/>
                  </a:solidFill>
                  <a:latin typeface="Segoe UI" panose="020B0502040204020203" pitchFamily="34" charset="0"/>
                  <a:cs typeface="Segoe UI" panose="020B0502040204020203" pitchFamily="34" charset="0"/>
                </a:rPr>
              </a:br>
              <a:r>
                <a:rPr lang="en-US" sz="1200" b="1" dirty="0">
                  <a:solidFill>
                    <a:srgbClr val="FFFFFF"/>
                  </a:solidFill>
                  <a:latin typeface="Segoe UI" panose="020B0502040204020203" pitchFamily="34" charset="0"/>
                  <a:cs typeface="Segoe UI" panose="020B0502040204020203" pitchFamily="34" charset="0"/>
                </a:rPr>
                <a:t>White</a:t>
              </a:r>
            </a:p>
            <a:p>
              <a:pPr defTabSz="1119219"/>
              <a:r>
                <a:rPr lang="pt-BR" sz="979" dirty="0">
                  <a:solidFill>
                    <a:srgbClr val="FFFFFF"/>
                  </a:solidFill>
                  <a:latin typeface="Segoe UI" panose="020B0502040204020203" pitchFamily="34" charset="0"/>
                  <a:cs typeface="Segoe UI" panose="020B0502040204020203" pitchFamily="34" charset="0"/>
                </a:rPr>
                <a:t>R5 G75 B22 </a:t>
              </a:r>
              <a:br>
                <a:rPr lang="pt-BR" sz="979" dirty="0">
                  <a:solidFill>
                    <a:srgbClr val="FFFFFF"/>
                  </a:solidFill>
                  <a:latin typeface="Segoe UI" panose="020B0502040204020203" pitchFamily="34" charset="0"/>
                  <a:cs typeface="Segoe UI" panose="020B0502040204020203" pitchFamily="34" charset="0"/>
                </a:rPr>
              </a:br>
              <a:r>
                <a:rPr lang="pt-BR" sz="979" dirty="0">
                  <a:solidFill>
                    <a:srgbClr val="FFFFFF"/>
                  </a:solidFill>
                  <a:latin typeface="Segoe UI" panose="020B0502040204020203" pitchFamily="34" charset="0"/>
                  <a:cs typeface="Segoe UI" panose="020B0502040204020203" pitchFamily="34" charset="0"/>
                </a:rPr>
                <a:t>Hex #054B16 </a:t>
              </a:r>
              <a:endParaRPr lang="en-US" sz="979" dirty="0">
                <a:solidFill>
                  <a:srgbClr val="FFFFFF"/>
                </a:solidFill>
                <a:latin typeface="Segoe UI" panose="020B0502040204020203" pitchFamily="34" charset="0"/>
                <a:cs typeface="Segoe UI" panose="020B0502040204020203" pitchFamily="34" charset="0"/>
              </a:endParaRPr>
            </a:p>
          </p:txBody>
        </p:sp>
        <p:sp>
          <p:nvSpPr>
            <p:cNvPr id="52" name="Rectangle 51" descr="Dark Teal shape">
              <a:extLst>
                <a:ext uri="{FF2B5EF4-FFF2-40B4-BE49-F238E27FC236}">
                  <a16:creationId xmlns:a16="http://schemas.microsoft.com/office/drawing/2014/main" id="{F6B28A2F-DEDA-44AD-B059-2638BE5AD203}"/>
                </a:ext>
              </a:extLst>
            </p:cNvPr>
            <p:cNvSpPr/>
            <p:nvPr/>
          </p:nvSpPr>
          <p:spPr bwMode="auto">
            <a:xfrm>
              <a:off x="7857249" y="2697627"/>
              <a:ext cx="1225097" cy="601358"/>
            </a:xfrm>
            <a:prstGeom prst="rect">
              <a:avLst/>
            </a:prstGeom>
            <a:solidFill>
              <a:srgbClr val="274B47"/>
            </a:solidFill>
            <a:ln>
              <a:noFill/>
            </a:ln>
            <a:effectLst/>
          </p:spPr>
          <p:style>
            <a:lnRef idx="1">
              <a:schemeClr val="accent1"/>
            </a:lnRef>
            <a:fillRef idx="3">
              <a:schemeClr val="accent1"/>
            </a:fillRef>
            <a:effectRef idx="2">
              <a:schemeClr val="accent1"/>
            </a:effectRef>
            <a:fontRef idx="minor">
              <a:schemeClr val="lt1"/>
            </a:fontRef>
          </p:style>
          <p:txBody>
            <a:bodyPr lIns="74602" rIns="74602" rtlCol="0" anchor="t"/>
            <a:lstStyle/>
            <a:p>
              <a:pPr defTabSz="1119219"/>
              <a:r>
                <a:rPr lang="en-US" sz="1200" b="1" dirty="0">
                  <a:solidFill>
                    <a:srgbClr val="30E5D0"/>
                  </a:solidFill>
                  <a:latin typeface="Segoe UI" panose="020B0502040204020203" pitchFamily="34" charset="0"/>
                  <a:cs typeface="Segoe UI" panose="020B0502040204020203" pitchFamily="34" charset="0"/>
                </a:rPr>
                <a:t>Light Teal</a:t>
              </a:r>
            </a:p>
            <a:p>
              <a:pPr defTabSz="1119219"/>
              <a:r>
                <a:rPr lang="en-US" sz="1200" b="1" dirty="0">
                  <a:solidFill>
                    <a:srgbClr val="FFFFFF"/>
                  </a:solidFill>
                  <a:latin typeface="Segoe UI" panose="020B0502040204020203" pitchFamily="34" charset="0"/>
                  <a:cs typeface="Segoe UI" panose="020B0502040204020203" pitchFamily="34" charset="0"/>
                </a:rPr>
                <a:t>White</a:t>
              </a:r>
            </a:p>
            <a:p>
              <a:pPr defTabSz="1119219"/>
              <a:r>
                <a:rPr lang="pt-BR" sz="979" dirty="0">
                  <a:solidFill>
                    <a:srgbClr val="FFFFFF"/>
                  </a:solidFill>
                  <a:latin typeface="Segoe UI" panose="020B0502040204020203" pitchFamily="34" charset="0"/>
                  <a:cs typeface="Segoe UI" panose="020B0502040204020203" pitchFamily="34" charset="0"/>
                </a:rPr>
                <a:t>R39 G75 B71 </a:t>
              </a:r>
              <a:br>
                <a:rPr lang="pt-BR" sz="979" dirty="0">
                  <a:solidFill>
                    <a:srgbClr val="FFFFFF"/>
                  </a:solidFill>
                  <a:latin typeface="Segoe UI" panose="020B0502040204020203" pitchFamily="34" charset="0"/>
                  <a:cs typeface="Segoe UI" panose="020B0502040204020203" pitchFamily="34" charset="0"/>
                </a:rPr>
              </a:br>
              <a:r>
                <a:rPr lang="pt-BR" sz="979" dirty="0">
                  <a:solidFill>
                    <a:srgbClr val="FFFFFF"/>
                  </a:solidFill>
                  <a:latin typeface="Segoe UI" panose="020B0502040204020203" pitchFamily="34" charset="0"/>
                  <a:cs typeface="Segoe UI" panose="020B0502040204020203" pitchFamily="34" charset="0"/>
                </a:rPr>
                <a:t>Hex #274B47 </a:t>
              </a:r>
              <a:endParaRPr lang="en-US" sz="979" dirty="0">
                <a:solidFill>
                  <a:srgbClr val="FFFFFF"/>
                </a:solidFill>
                <a:latin typeface="Segoe UI" panose="020B0502040204020203" pitchFamily="34" charset="0"/>
                <a:cs typeface="Segoe UI" panose="020B0502040204020203" pitchFamily="34" charset="0"/>
              </a:endParaRPr>
            </a:p>
          </p:txBody>
        </p:sp>
        <p:sp>
          <p:nvSpPr>
            <p:cNvPr id="53" name="Rectangle 52" descr="Dark Blue shape">
              <a:extLst>
                <a:ext uri="{FF2B5EF4-FFF2-40B4-BE49-F238E27FC236}">
                  <a16:creationId xmlns:a16="http://schemas.microsoft.com/office/drawing/2014/main" id="{878696F7-4418-4869-A028-B46E208D1CC9}"/>
                </a:ext>
              </a:extLst>
            </p:cNvPr>
            <p:cNvSpPr/>
            <p:nvPr/>
          </p:nvSpPr>
          <p:spPr bwMode="auto">
            <a:xfrm>
              <a:off x="9123797" y="2697627"/>
              <a:ext cx="1225097" cy="601358"/>
            </a:xfrm>
            <a:prstGeom prst="rect">
              <a:avLst/>
            </a:prstGeom>
            <a:solidFill>
              <a:srgbClr val="243A5E"/>
            </a:solidFill>
            <a:ln>
              <a:noFill/>
            </a:ln>
            <a:effectLst/>
          </p:spPr>
          <p:style>
            <a:lnRef idx="1">
              <a:schemeClr val="accent1"/>
            </a:lnRef>
            <a:fillRef idx="3">
              <a:schemeClr val="accent1"/>
            </a:fillRef>
            <a:effectRef idx="2">
              <a:schemeClr val="accent1"/>
            </a:effectRef>
            <a:fontRef idx="minor">
              <a:schemeClr val="lt1"/>
            </a:fontRef>
          </p:style>
          <p:txBody>
            <a:bodyPr lIns="74602" rIns="74602" rtlCol="0" anchor="t"/>
            <a:lstStyle/>
            <a:p>
              <a:pPr defTabSz="1119219"/>
              <a:r>
                <a:rPr lang="en-US" sz="1200" b="1" dirty="0">
                  <a:solidFill>
                    <a:srgbClr val="50E6FF"/>
                  </a:solidFill>
                  <a:latin typeface="Segoe UI" panose="020B0502040204020203" pitchFamily="34" charset="0"/>
                  <a:cs typeface="Segoe UI" panose="020B0502040204020203" pitchFamily="34" charset="0"/>
                </a:rPr>
                <a:t>Light Blue</a:t>
              </a:r>
            </a:p>
            <a:p>
              <a:pPr defTabSz="1119219"/>
              <a:r>
                <a:rPr lang="en-US" sz="1200" b="1" dirty="0">
                  <a:solidFill>
                    <a:srgbClr val="FFFFFF"/>
                  </a:solidFill>
                  <a:latin typeface="Segoe UI" panose="020B0502040204020203" pitchFamily="34" charset="0"/>
                  <a:cs typeface="Segoe UI" panose="020B0502040204020203" pitchFamily="34" charset="0"/>
                </a:rPr>
                <a:t>White</a:t>
              </a:r>
            </a:p>
            <a:p>
              <a:pPr defTabSz="1119219"/>
              <a:r>
                <a:rPr lang="pt-BR" sz="979" dirty="0">
                  <a:solidFill>
                    <a:srgbClr val="FFFFFF"/>
                  </a:solidFill>
                  <a:latin typeface="Segoe UI" panose="020B0502040204020203" pitchFamily="34" charset="0"/>
                  <a:cs typeface="Segoe UI" panose="020B0502040204020203" pitchFamily="34" charset="0"/>
                </a:rPr>
                <a:t>R36 G58 B94 </a:t>
              </a:r>
              <a:br>
                <a:rPr lang="pt-BR" sz="979" dirty="0">
                  <a:solidFill>
                    <a:srgbClr val="FFFFFF"/>
                  </a:solidFill>
                  <a:latin typeface="Segoe UI" panose="020B0502040204020203" pitchFamily="34" charset="0"/>
                  <a:cs typeface="Segoe UI" panose="020B0502040204020203" pitchFamily="34" charset="0"/>
                </a:rPr>
              </a:br>
              <a:r>
                <a:rPr lang="pt-BR" sz="979" dirty="0">
                  <a:solidFill>
                    <a:srgbClr val="FFFFFF"/>
                  </a:solidFill>
                  <a:latin typeface="Segoe UI" panose="020B0502040204020203" pitchFamily="34" charset="0"/>
                  <a:cs typeface="Segoe UI" panose="020B0502040204020203" pitchFamily="34" charset="0"/>
                </a:rPr>
                <a:t>Hex #243A5E </a:t>
              </a:r>
              <a:endParaRPr lang="en-US" sz="979" dirty="0">
                <a:solidFill>
                  <a:srgbClr val="FFFFFF"/>
                </a:solidFill>
                <a:latin typeface="Segoe UI" panose="020B0502040204020203" pitchFamily="34" charset="0"/>
                <a:cs typeface="Segoe UI" panose="020B0502040204020203" pitchFamily="34" charset="0"/>
              </a:endParaRPr>
            </a:p>
          </p:txBody>
        </p:sp>
        <p:sp>
          <p:nvSpPr>
            <p:cNvPr id="57" name="Rectangle 56" descr="Dark Purple shape">
              <a:extLst>
                <a:ext uri="{FF2B5EF4-FFF2-40B4-BE49-F238E27FC236}">
                  <a16:creationId xmlns:a16="http://schemas.microsoft.com/office/drawing/2014/main" id="{49AF7179-010B-461C-8775-B704C310D486}"/>
                </a:ext>
              </a:extLst>
            </p:cNvPr>
            <p:cNvSpPr/>
            <p:nvPr/>
          </p:nvSpPr>
          <p:spPr bwMode="auto">
            <a:xfrm>
              <a:off x="10390344" y="2697627"/>
              <a:ext cx="1225097" cy="601358"/>
            </a:xfrm>
            <a:prstGeom prst="rect">
              <a:avLst/>
            </a:prstGeom>
            <a:solidFill>
              <a:srgbClr val="3B2E58"/>
            </a:solidFill>
            <a:ln>
              <a:noFill/>
            </a:ln>
            <a:effectLst/>
          </p:spPr>
          <p:style>
            <a:lnRef idx="1">
              <a:schemeClr val="accent1"/>
            </a:lnRef>
            <a:fillRef idx="3">
              <a:schemeClr val="accent1"/>
            </a:fillRef>
            <a:effectRef idx="2">
              <a:schemeClr val="accent1"/>
            </a:effectRef>
            <a:fontRef idx="minor">
              <a:schemeClr val="lt1"/>
            </a:fontRef>
          </p:style>
          <p:txBody>
            <a:bodyPr lIns="74602" rIns="74602" rtlCol="0" anchor="t"/>
            <a:lstStyle/>
            <a:p>
              <a:pPr defTabSz="1119219"/>
              <a:r>
                <a:rPr lang="en-US" sz="1200" b="1" dirty="0">
                  <a:solidFill>
                    <a:srgbClr val="D59DFF"/>
                  </a:solidFill>
                  <a:latin typeface="Segoe UI" panose="020B0502040204020203" pitchFamily="34" charset="0"/>
                  <a:cs typeface="Segoe UI" panose="020B0502040204020203" pitchFamily="34" charset="0"/>
                </a:rPr>
                <a:t>Light Purple</a:t>
              </a:r>
            </a:p>
            <a:p>
              <a:pPr defTabSz="1119219"/>
              <a:r>
                <a:rPr lang="en-US" sz="1200" b="1" dirty="0">
                  <a:solidFill>
                    <a:srgbClr val="FFFFFF"/>
                  </a:solidFill>
                  <a:latin typeface="Segoe UI" panose="020B0502040204020203" pitchFamily="34" charset="0"/>
                  <a:cs typeface="Segoe UI" panose="020B0502040204020203" pitchFamily="34" charset="0"/>
                </a:rPr>
                <a:t>White</a:t>
              </a:r>
            </a:p>
            <a:p>
              <a:pPr defTabSz="1119219"/>
              <a:r>
                <a:rPr lang="pt-BR" sz="979" dirty="0">
                  <a:solidFill>
                    <a:srgbClr val="FFFFFF"/>
                  </a:solidFill>
                  <a:latin typeface="Segoe UI" panose="020B0502040204020203" pitchFamily="34" charset="0"/>
                  <a:cs typeface="Segoe UI" panose="020B0502040204020203" pitchFamily="34" charset="0"/>
                </a:rPr>
                <a:t>R59 G46 B88 </a:t>
              </a:r>
              <a:br>
                <a:rPr lang="pt-BR" sz="979" dirty="0">
                  <a:solidFill>
                    <a:srgbClr val="FFFFFF"/>
                  </a:solidFill>
                  <a:latin typeface="Segoe UI" panose="020B0502040204020203" pitchFamily="34" charset="0"/>
                  <a:cs typeface="Segoe UI" panose="020B0502040204020203" pitchFamily="34" charset="0"/>
                </a:rPr>
              </a:br>
              <a:r>
                <a:rPr lang="pt-BR" sz="979" dirty="0">
                  <a:solidFill>
                    <a:srgbClr val="FFFFFF"/>
                  </a:solidFill>
                  <a:latin typeface="Segoe UI" panose="020B0502040204020203" pitchFamily="34" charset="0"/>
                  <a:cs typeface="Segoe UI" panose="020B0502040204020203" pitchFamily="34" charset="0"/>
                </a:rPr>
                <a:t>Hex #3B2E58 </a:t>
              </a:r>
              <a:endParaRPr lang="en-US" sz="979" dirty="0">
                <a:solidFill>
                  <a:srgbClr val="FFFFFF"/>
                </a:solidFill>
                <a:latin typeface="Segoe UI" panose="020B0502040204020203" pitchFamily="34" charset="0"/>
                <a:cs typeface="Segoe UI" panose="020B0502040204020203" pitchFamily="34" charset="0"/>
              </a:endParaRPr>
            </a:p>
          </p:txBody>
        </p:sp>
      </p:grpSp>
      <p:grpSp>
        <p:nvGrpSpPr>
          <p:cNvPr id="15" name="White with text in accessible brand colors" descr="White background with text in accessible brand colors">
            <a:extLst>
              <a:ext uri="{FF2B5EF4-FFF2-40B4-BE49-F238E27FC236}">
                <a16:creationId xmlns:a16="http://schemas.microsoft.com/office/drawing/2014/main" id="{BFA8ED99-3BCB-46F2-B065-6E15B2741324}"/>
              </a:ext>
            </a:extLst>
          </p:cNvPr>
          <p:cNvGrpSpPr/>
          <p:nvPr/>
        </p:nvGrpSpPr>
        <p:grpSpPr>
          <a:xfrm>
            <a:off x="5257802" y="9167125"/>
            <a:ext cx="12165384" cy="891540"/>
            <a:chOff x="3505201" y="3523946"/>
            <a:chExt cx="8110256" cy="601358"/>
          </a:xfrm>
        </p:grpSpPr>
        <p:sp>
          <p:nvSpPr>
            <p:cNvPr id="137" name="Freeform 36" descr="White">
              <a:extLst>
                <a:ext uri="{FF2B5EF4-FFF2-40B4-BE49-F238E27FC236}">
                  <a16:creationId xmlns:a16="http://schemas.microsoft.com/office/drawing/2014/main" id="{1F42FE65-354E-4159-84E5-6B73A2817141}"/>
                </a:ext>
              </a:extLst>
            </p:cNvPr>
            <p:cNvSpPr/>
            <p:nvPr/>
          </p:nvSpPr>
          <p:spPr bwMode="auto">
            <a:xfrm>
              <a:off x="350520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74602" rIns="74602" rtlCol="0" anchor="t">
              <a:noAutofit/>
            </a:bodyPr>
            <a:lstStyle/>
            <a:p>
              <a:pPr defTabSz="1119219"/>
              <a:r>
                <a:rPr lang="en-US" sz="1200" b="1" dirty="0">
                  <a:solidFill>
                    <a:srgbClr val="000000"/>
                  </a:solidFill>
                  <a:latin typeface="Segoe UI" panose="020B0502040204020203" pitchFamily="34" charset="0"/>
                  <a:cs typeface="Segoe UI" panose="020B0502040204020203" pitchFamily="34" charset="0"/>
                </a:rPr>
                <a:t>White</a:t>
              </a:r>
              <a:endParaRPr lang="en-US" sz="1200" dirty="0">
                <a:solidFill>
                  <a:srgbClr val="000000"/>
                </a:solidFill>
                <a:latin typeface="Segoe UI" panose="020B0502040204020203" pitchFamily="34" charset="0"/>
                <a:cs typeface="Segoe UI" panose="020B0502040204020203" pitchFamily="34" charset="0"/>
              </a:endParaRPr>
            </a:p>
            <a:p>
              <a:pPr defTabSz="1119219"/>
              <a:r>
                <a:rPr lang="en-US" sz="979" dirty="0">
                  <a:solidFill>
                    <a:srgbClr val="000000"/>
                  </a:solidFill>
                  <a:latin typeface="Segoe UI" panose="020B0502040204020203" pitchFamily="34" charset="0"/>
                  <a:cs typeface="Segoe UI" panose="020B0502040204020203" pitchFamily="34" charset="0"/>
                </a:rPr>
                <a:t>R255 G255 B255</a:t>
              </a:r>
            </a:p>
            <a:p>
              <a:pPr defTabSz="1119219">
                <a:spcAft>
                  <a:spcPts val="488"/>
                </a:spcAft>
              </a:pPr>
              <a:r>
                <a:rPr lang="en-US" sz="979" dirty="0">
                  <a:solidFill>
                    <a:srgbClr val="000000"/>
                  </a:solidFill>
                  <a:latin typeface="Segoe UI" panose="020B0502040204020203" pitchFamily="34" charset="0"/>
                  <a:cs typeface="Segoe UI" panose="020B0502040204020203" pitchFamily="34" charset="0"/>
                </a:rPr>
                <a:t>Hex #FFFFFF</a:t>
              </a:r>
            </a:p>
          </p:txBody>
        </p:sp>
        <p:sp>
          <p:nvSpPr>
            <p:cNvPr id="124" name="Freeform 36" descr="White">
              <a:extLst>
                <a:ext uri="{FF2B5EF4-FFF2-40B4-BE49-F238E27FC236}">
                  <a16:creationId xmlns:a16="http://schemas.microsoft.com/office/drawing/2014/main" id="{BE05F652-6831-447C-9FF6-D39B57F9CF94}"/>
                </a:ext>
              </a:extLst>
            </p:cNvPr>
            <p:cNvSpPr/>
            <p:nvPr/>
          </p:nvSpPr>
          <p:spPr bwMode="auto">
            <a:xfrm>
              <a:off x="466908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74602" rIns="74602" rtlCol="0" anchor="t">
              <a:noAutofit/>
            </a:bodyPr>
            <a:lstStyle/>
            <a:p>
              <a:pPr defTabSz="1119219"/>
              <a:r>
                <a:rPr lang="en-US" sz="1200" b="1" dirty="0">
                  <a:solidFill>
                    <a:srgbClr val="D83B01"/>
                  </a:solidFill>
                  <a:latin typeface="Segoe UI" panose="020B0502040204020203" pitchFamily="34" charset="0"/>
                  <a:cs typeface="Segoe UI" panose="020B0502040204020203" pitchFamily="34" charset="0"/>
                </a:rPr>
                <a:t>Orange</a:t>
              </a:r>
            </a:p>
            <a:p>
              <a:pPr defTabSz="1119219"/>
              <a:r>
                <a:rPr lang="en-US" sz="1200" b="1" dirty="0">
                  <a:solidFill>
                    <a:srgbClr val="6B2929"/>
                  </a:solidFill>
                  <a:latin typeface="Segoe UI" panose="020B0502040204020203" pitchFamily="34" charset="0"/>
                  <a:cs typeface="Segoe UI" panose="020B0502040204020203" pitchFamily="34" charset="0"/>
                </a:rPr>
                <a:t>Dark Orange</a:t>
              </a:r>
            </a:p>
          </p:txBody>
        </p:sp>
        <p:sp>
          <p:nvSpPr>
            <p:cNvPr id="125" name="Freeform 38" descr="White">
              <a:extLst>
                <a:ext uri="{FF2B5EF4-FFF2-40B4-BE49-F238E27FC236}">
                  <a16:creationId xmlns:a16="http://schemas.microsoft.com/office/drawing/2014/main" id="{6DF44E05-D32A-41DF-B8AE-EBD407A63C49}"/>
                </a:ext>
              </a:extLst>
            </p:cNvPr>
            <p:cNvSpPr/>
            <p:nvPr/>
          </p:nvSpPr>
          <p:spPr bwMode="auto">
            <a:xfrm>
              <a:off x="5832962"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74602" rIns="74602" rtlCol="0" anchor="t">
              <a:noAutofit/>
            </a:bodyPr>
            <a:lstStyle/>
            <a:p>
              <a:pPr defTabSz="1119219"/>
              <a:r>
                <a:rPr lang="en-US" sz="1200" b="1" dirty="0">
                  <a:solidFill>
                    <a:srgbClr val="6A4B16"/>
                  </a:solidFill>
                  <a:latin typeface="Segoe UI" panose="020B0502040204020203" pitchFamily="34" charset="0"/>
                  <a:cs typeface="Segoe UI" panose="020B0502040204020203" pitchFamily="34" charset="0"/>
                </a:rPr>
                <a:t>Dark Yellow</a:t>
              </a:r>
            </a:p>
            <a:p>
              <a:pPr defTabSz="1119219"/>
              <a:endParaRPr lang="en-US" sz="1200" b="1" dirty="0">
                <a:solidFill>
                  <a:srgbClr val="000000"/>
                </a:solidFill>
                <a:latin typeface="Segoe UI" panose="020B0502040204020203" pitchFamily="34" charset="0"/>
                <a:cs typeface="Segoe UI" panose="020B0502040204020203" pitchFamily="34" charset="0"/>
              </a:endParaRPr>
            </a:p>
          </p:txBody>
        </p:sp>
        <p:sp>
          <p:nvSpPr>
            <p:cNvPr id="126" name="Freeform 37" descr="White">
              <a:extLst>
                <a:ext uri="{FF2B5EF4-FFF2-40B4-BE49-F238E27FC236}">
                  <a16:creationId xmlns:a16="http://schemas.microsoft.com/office/drawing/2014/main" id="{2EA2AE0B-472F-416F-8B30-4BFBD4D83E4B}"/>
                </a:ext>
              </a:extLst>
            </p:cNvPr>
            <p:cNvSpPr/>
            <p:nvPr/>
          </p:nvSpPr>
          <p:spPr bwMode="auto">
            <a:xfrm>
              <a:off x="6996843"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74602" rIns="74602" rtlCol="0" anchor="t">
              <a:noAutofit/>
            </a:bodyPr>
            <a:lstStyle/>
            <a:p>
              <a:pPr defTabSz="1119219"/>
              <a:r>
                <a:rPr lang="en-US" sz="1200" b="1" dirty="0">
                  <a:solidFill>
                    <a:srgbClr val="107C10"/>
                  </a:solidFill>
                  <a:latin typeface="Segoe UI" panose="020B0502040204020203" pitchFamily="34" charset="0"/>
                  <a:cs typeface="Segoe UI" panose="020B0502040204020203" pitchFamily="34" charset="0"/>
                </a:rPr>
                <a:t>Green</a:t>
              </a:r>
            </a:p>
            <a:p>
              <a:pPr defTabSz="1119219"/>
              <a:r>
                <a:rPr lang="en-US" sz="1200" b="1" dirty="0">
                  <a:solidFill>
                    <a:srgbClr val="054B16"/>
                  </a:solidFill>
                  <a:latin typeface="Segoe UI" panose="020B0502040204020203" pitchFamily="34" charset="0"/>
                  <a:cs typeface="Segoe UI" panose="020B0502040204020203" pitchFamily="34" charset="0"/>
                </a:rPr>
                <a:t>Dark Green</a:t>
              </a:r>
            </a:p>
          </p:txBody>
        </p:sp>
        <p:sp>
          <p:nvSpPr>
            <p:cNvPr id="127" name="Rectangle 126" descr="White">
              <a:extLst>
                <a:ext uri="{FF2B5EF4-FFF2-40B4-BE49-F238E27FC236}">
                  <a16:creationId xmlns:a16="http://schemas.microsoft.com/office/drawing/2014/main" id="{FF11CBDB-5352-4771-9BB6-9359E47062D8}"/>
                </a:ext>
              </a:extLst>
            </p:cNvPr>
            <p:cNvSpPr/>
            <p:nvPr/>
          </p:nvSpPr>
          <p:spPr bwMode="auto">
            <a:xfrm>
              <a:off x="816072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74602" rIns="74602" rtlCol="0" anchor="t">
              <a:noAutofit/>
            </a:bodyPr>
            <a:lstStyle/>
            <a:p>
              <a:pPr defTabSz="1119219"/>
              <a:r>
                <a:rPr lang="en-US" sz="1200" b="1" dirty="0">
                  <a:solidFill>
                    <a:srgbClr val="008575"/>
                  </a:solidFill>
                  <a:latin typeface="Segoe UI" panose="020B0502040204020203" pitchFamily="34" charset="0"/>
                  <a:cs typeface="Segoe UI" panose="020B0502040204020203" pitchFamily="34" charset="0"/>
                </a:rPr>
                <a:t>Teal</a:t>
              </a:r>
            </a:p>
            <a:p>
              <a:pPr defTabSz="1119219"/>
              <a:r>
                <a:rPr lang="en-US" sz="1200" b="1" dirty="0">
                  <a:solidFill>
                    <a:srgbClr val="274B47"/>
                  </a:solidFill>
                  <a:latin typeface="Segoe UI" panose="020B0502040204020203" pitchFamily="34" charset="0"/>
                  <a:cs typeface="Segoe UI" panose="020B0502040204020203" pitchFamily="34" charset="0"/>
                </a:rPr>
                <a:t>Dark Teal</a:t>
              </a:r>
            </a:p>
          </p:txBody>
        </p:sp>
        <p:sp>
          <p:nvSpPr>
            <p:cNvPr id="128" name="Rectangle 127" descr="White">
              <a:extLst>
                <a:ext uri="{FF2B5EF4-FFF2-40B4-BE49-F238E27FC236}">
                  <a16:creationId xmlns:a16="http://schemas.microsoft.com/office/drawing/2014/main" id="{186B3B85-4960-4F35-B220-7E5EFBCBA653}"/>
                </a:ext>
              </a:extLst>
            </p:cNvPr>
            <p:cNvSpPr/>
            <p:nvPr/>
          </p:nvSpPr>
          <p:spPr bwMode="auto">
            <a:xfrm>
              <a:off x="9324605"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74602" rIns="74602" rtlCol="0" anchor="t">
              <a:noAutofit/>
            </a:bodyPr>
            <a:lstStyle/>
            <a:p>
              <a:pPr defTabSz="1119219"/>
              <a:r>
                <a:rPr lang="en-US" sz="1200" b="1" dirty="0">
                  <a:solidFill>
                    <a:srgbClr val="0078D4"/>
                  </a:solidFill>
                  <a:latin typeface="Segoe UI" panose="020B0502040204020203" pitchFamily="34" charset="0"/>
                  <a:cs typeface="Segoe UI" panose="020B0502040204020203" pitchFamily="34" charset="0"/>
                </a:rPr>
                <a:t>Blue</a:t>
              </a:r>
            </a:p>
            <a:p>
              <a:pPr defTabSz="1119219"/>
              <a:r>
                <a:rPr lang="en-US" sz="1200" b="1" dirty="0">
                  <a:solidFill>
                    <a:srgbClr val="243A5E"/>
                  </a:solidFill>
                  <a:latin typeface="Segoe UI" panose="020B0502040204020203" pitchFamily="34" charset="0"/>
                  <a:cs typeface="Segoe UI" panose="020B0502040204020203" pitchFamily="34" charset="0"/>
                </a:rPr>
                <a:t>Dark Blue</a:t>
              </a:r>
            </a:p>
          </p:txBody>
        </p:sp>
        <p:sp>
          <p:nvSpPr>
            <p:cNvPr id="129" name="Rectangle 128" descr="White">
              <a:extLst>
                <a:ext uri="{FF2B5EF4-FFF2-40B4-BE49-F238E27FC236}">
                  <a16:creationId xmlns:a16="http://schemas.microsoft.com/office/drawing/2014/main" id="{5E11D87E-9585-484C-9999-9559E79D9742}"/>
                </a:ext>
              </a:extLst>
            </p:cNvPr>
            <p:cNvSpPr/>
            <p:nvPr/>
          </p:nvSpPr>
          <p:spPr bwMode="auto">
            <a:xfrm>
              <a:off x="1048848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74602" rIns="74602" rtlCol="0" anchor="t">
              <a:noAutofit/>
            </a:bodyPr>
            <a:lstStyle/>
            <a:p>
              <a:pPr defTabSz="1119219"/>
              <a:r>
                <a:rPr lang="en-US" sz="1200" b="1" dirty="0">
                  <a:solidFill>
                    <a:srgbClr val="8661C5"/>
                  </a:solidFill>
                  <a:latin typeface="Segoe UI" panose="020B0502040204020203" pitchFamily="34" charset="0"/>
                  <a:cs typeface="Segoe UI" panose="020B0502040204020203" pitchFamily="34" charset="0"/>
                </a:rPr>
                <a:t>Purple </a:t>
              </a:r>
            </a:p>
            <a:p>
              <a:pPr defTabSz="1119219"/>
              <a:r>
                <a:rPr lang="en-US" sz="1200" b="1" dirty="0">
                  <a:solidFill>
                    <a:srgbClr val="3B2E58"/>
                  </a:solidFill>
                  <a:latin typeface="Segoe UI" panose="020B0502040204020203" pitchFamily="34" charset="0"/>
                  <a:cs typeface="Segoe UI" panose="020B0502040204020203" pitchFamily="34" charset="0"/>
                </a:rPr>
                <a:t>Dark Purple</a:t>
              </a:r>
            </a:p>
          </p:txBody>
        </p:sp>
      </p:grpSp>
      <p:grpSp>
        <p:nvGrpSpPr>
          <p:cNvPr id="3" name="Black background with text in accessible brand colors" descr="Rich Black background with text in accessible brand colors">
            <a:extLst>
              <a:ext uri="{FF2B5EF4-FFF2-40B4-BE49-F238E27FC236}">
                <a16:creationId xmlns:a16="http://schemas.microsoft.com/office/drawing/2014/main" id="{353A347B-2778-4ABC-96DB-BADBB0E1ACD1}"/>
              </a:ext>
            </a:extLst>
          </p:cNvPr>
          <p:cNvGrpSpPr/>
          <p:nvPr/>
        </p:nvGrpSpPr>
        <p:grpSpPr>
          <a:xfrm>
            <a:off x="5257803" y="10118099"/>
            <a:ext cx="12165386" cy="891540"/>
            <a:chOff x="3505200" y="4078398"/>
            <a:chExt cx="8110257" cy="594360"/>
          </a:xfrm>
        </p:grpSpPr>
        <p:sp>
          <p:nvSpPr>
            <p:cNvPr id="136" name="Freeform 36" descr="Black shape">
              <a:extLst>
                <a:ext uri="{FF2B5EF4-FFF2-40B4-BE49-F238E27FC236}">
                  <a16:creationId xmlns:a16="http://schemas.microsoft.com/office/drawing/2014/main" id="{04F014D8-B2C3-4C18-8784-9329A967C4CB}"/>
                </a:ext>
              </a:extLst>
            </p:cNvPr>
            <p:cNvSpPr/>
            <p:nvPr/>
          </p:nvSpPr>
          <p:spPr bwMode="auto">
            <a:xfrm>
              <a:off x="3505200"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74602" rIns="74602" rtlCol="0" anchor="t">
              <a:noAutofit/>
            </a:bodyPr>
            <a:lstStyle/>
            <a:p>
              <a:pPr defTabSz="1119219"/>
              <a:r>
                <a:rPr lang="en-US" sz="1200" b="1" dirty="0">
                  <a:solidFill>
                    <a:srgbClr val="FFFFFF"/>
                  </a:solidFill>
                  <a:latin typeface="Segoe UI" panose="020B0502040204020203" pitchFamily="34" charset="0"/>
                  <a:cs typeface="Segoe UI" panose="020B0502040204020203" pitchFamily="34" charset="0"/>
                </a:rPr>
                <a:t>Rich Black</a:t>
              </a:r>
            </a:p>
            <a:p>
              <a:pPr defTabSz="1119219"/>
              <a:r>
                <a:rPr lang="en-US" sz="979" dirty="0">
                  <a:solidFill>
                    <a:srgbClr val="FFFFFF"/>
                  </a:solidFill>
                  <a:latin typeface="Segoe UI" panose="020B0502040204020203" pitchFamily="34" charset="0"/>
                  <a:cs typeface="Segoe UI" panose="020B0502040204020203" pitchFamily="34" charset="0"/>
                </a:rPr>
                <a:t>R0 G0 B0 </a:t>
              </a:r>
            </a:p>
            <a:p>
              <a:pPr defTabSz="1119219"/>
              <a:r>
                <a:rPr lang="en-US" sz="979" dirty="0">
                  <a:solidFill>
                    <a:srgbClr val="FFFFFF"/>
                  </a:solidFill>
                  <a:latin typeface="Segoe UI" panose="020B0502040204020203" pitchFamily="34" charset="0"/>
                  <a:cs typeface="Segoe UI" panose="020B0502040204020203" pitchFamily="34" charset="0"/>
                </a:rPr>
                <a:t>Hex #000000 </a:t>
              </a:r>
            </a:p>
          </p:txBody>
        </p:sp>
        <p:sp>
          <p:nvSpPr>
            <p:cNvPr id="130" name="Freeform 36" descr="Black shape">
              <a:extLst>
                <a:ext uri="{FF2B5EF4-FFF2-40B4-BE49-F238E27FC236}">
                  <a16:creationId xmlns:a16="http://schemas.microsoft.com/office/drawing/2014/main" id="{8B400AD9-F2CF-4F66-B13C-306373A2CCCA}"/>
                </a:ext>
              </a:extLst>
            </p:cNvPr>
            <p:cNvSpPr/>
            <p:nvPr/>
          </p:nvSpPr>
          <p:spPr bwMode="auto">
            <a:xfrm>
              <a:off x="4669081"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74602" rIns="74602" rtlCol="0" anchor="t">
              <a:noAutofit/>
            </a:bodyPr>
            <a:lstStyle/>
            <a:p>
              <a:pPr defTabSz="1119219"/>
              <a:r>
                <a:rPr lang="en-US" sz="1200" b="1" dirty="0">
                  <a:solidFill>
                    <a:srgbClr val="FFFFFF"/>
                  </a:solidFill>
                  <a:latin typeface="Segoe UI" panose="020B0502040204020203" pitchFamily="34" charset="0"/>
                  <a:cs typeface="Segoe UI" panose="020B0502040204020203" pitchFamily="34" charset="0"/>
                </a:rPr>
                <a:t>White</a:t>
              </a:r>
            </a:p>
            <a:p>
              <a:pPr defTabSz="1119219"/>
              <a:r>
                <a:rPr lang="en-US" sz="1200" b="1" dirty="0">
                  <a:solidFill>
                    <a:srgbClr val="FF9349"/>
                  </a:solidFill>
                  <a:latin typeface="Segoe UI" panose="020B0502040204020203" pitchFamily="34" charset="0"/>
                  <a:cs typeface="Segoe UI" panose="020B0502040204020203" pitchFamily="34" charset="0"/>
                </a:rPr>
                <a:t>Light Orange</a:t>
              </a:r>
            </a:p>
            <a:p>
              <a:pPr defTabSz="1119219"/>
              <a:r>
                <a:rPr lang="en-US" sz="1200" b="1" dirty="0">
                  <a:solidFill>
                    <a:srgbClr val="D83B01"/>
                  </a:solidFill>
                  <a:latin typeface="Segoe UI" panose="020B0502040204020203" pitchFamily="34" charset="0"/>
                  <a:cs typeface="Segoe UI" panose="020B0502040204020203" pitchFamily="34" charset="0"/>
                </a:rPr>
                <a:t>Orange</a:t>
              </a:r>
            </a:p>
          </p:txBody>
        </p:sp>
        <p:sp>
          <p:nvSpPr>
            <p:cNvPr id="131" name="Freeform 38" descr="Black shape">
              <a:extLst>
                <a:ext uri="{FF2B5EF4-FFF2-40B4-BE49-F238E27FC236}">
                  <a16:creationId xmlns:a16="http://schemas.microsoft.com/office/drawing/2014/main" id="{72CC8C89-3AEA-43A3-B85D-1645A7AD2230}"/>
                </a:ext>
              </a:extLst>
            </p:cNvPr>
            <p:cNvSpPr/>
            <p:nvPr/>
          </p:nvSpPr>
          <p:spPr bwMode="auto">
            <a:xfrm>
              <a:off x="5832962"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74602" rIns="74602" rtlCol="0" anchor="t">
              <a:noAutofit/>
            </a:bodyPr>
            <a:lstStyle/>
            <a:p>
              <a:pPr defTabSz="1119219"/>
              <a:r>
                <a:rPr lang="en-US" sz="1200" b="1" dirty="0">
                  <a:solidFill>
                    <a:srgbClr val="FFFFFF"/>
                  </a:solidFill>
                  <a:latin typeface="Segoe UI" panose="020B0502040204020203" pitchFamily="34" charset="0"/>
                  <a:cs typeface="Segoe UI" panose="020B0502040204020203" pitchFamily="34" charset="0"/>
                </a:rPr>
                <a:t>White</a:t>
              </a:r>
            </a:p>
            <a:p>
              <a:pPr defTabSz="1119219"/>
              <a:r>
                <a:rPr lang="en-US" sz="1200" b="1" dirty="0">
                  <a:solidFill>
                    <a:srgbClr val="FEF000"/>
                  </a:solidFill>
                  <a:latin typeface="Segoe UI" panose="020B0502040204020203" pitchFamily="34" charset="0"/>
                  <a:cs typeface="Segoe UI" panose="020B0502040204020203" pitchFamily="34" charset="0"/>
                </a:rPr>
                <a:t>Light Yellow</a:t>
              </a:r>
            </a:p>
            <a:p>
              <a:pPr defTabSz="1119219"/>
              <a:r>
                <a:rPr lang="en-US" sz="1200" b="1" dirty="0">
                  <a:solidFill>
                    <a:srgbClr val="FFB900"/>
                  </a:solidFill>
                  <a:latin typeface="Segoe UI" panose="020B0502040204020203" pitchFamily="34" charset="0"/>
                  <a:cs typeface="Segoe UI" panose="020B0502040204020203" pitchFamily="34" charset="0"/>
                </a:rPr>
                <a:t>Yellow</a:t>
              </a:r>
            </a:p>
            <a:p>
              <a:pPr defTabSz="1119219"/>
              <a:endParaRPr lang="en-US" sz="1200" b="1" dirty="0">
                <a:solidFill>
                  <a:srgbClr val="000000"/>
                </a:solidFill>
                <a:latin typeface="Segoe UI" panose="020B0502040204020203" pitchFamily="34" charset="0"/>
                <a:cs typeface="Segoe UI" panose="020B0502040204020203" pitchFamily="34" charset="0"/>
              </a:endParaRPr>
            </a:p>
          </p:txBody>
        </p:sp>
        <p:sp>
          <p:nvSpPr>
            <p:cNvPr id="132" name="Freeform 37" descr="Black shape">
              <a:extLst>
                <a:ext uri="{FF2B5EF4-FFF2-40B4-BE49-F238E27FC236}">
                  <a16:creationId xmlns:a16="http://schemas.microsoft.com/office/drawing/2014/main" id="{1C5FE1B1-C92A-45F9-9066-1AF75BA1664B}"/>
                </a:ext>
              </a:extLst>
            </p:cNvPr>
            <p:cNvSpPr/>
            <p:nvPr/>
          </p:nvSpPr>
          <p:spPr bwMode="auto">
            <a:xfrm>
              <a:off x="6996843"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74602" rIns="74602" rtlCol="0" anchor="t">
              <a:noAutofit/>
            </a:bodyPr>
            <a:lstStyle/>
            <a:p>
              <a:pPr defTabSz="1119219"/>
              <a:r>
                <a:rPr lang="en-US" sz="1200" b="1" dirty="0">
                  <a:solidFill>
                    <a:srgbClr val="FFFFFF"/>
                  </a:solidFill>
                  <a:latin typeface="Segoe UI" panose="020B0502040204020203" pitchFamily="34" charset="0"/>
                  <a:cs typeface="Segoe UI" panose="020B0502040204020203" pitchFamily="34" charset="0"/>
                </a:rPr>
                <a:t>White</a:t>
              </a:r>
            </a:p>
            <a:p>
              <a:pPr defTabSz="1119219"/>
              <a:r>
                <a:rPr lang="en-US" sz="1200" b="1" dirty="0">
                  <a:solidFill>
                    <a:srgbClr val="9BF00B"/>
                  </a:solidFill>
                  <a:latin typeface="Segoe UI" panose="020B0502040204020203" pitchFamily="34" charset="0"/>
                  <a:cs typeface="Segoe UI" panose="020B0502040204020203" pitchFamily="34" charset="0"/>
                </a:rPr>
                <a:t>Light Green</a:t>
              </a:r>
            </a:p>
          </p:txBody>
        </p:sp>
        <p:sp>
          <p:nvSpPr>
            <p:cNvPr id="133" name="Rectangle 132" descr="Black shape">
              <a:extLst>
                <a:ext uri="{FF2B5EF4-FFF2-40B4-BE49-F238E27FC236}">
                  <a16:creationId xmlns:a16="http://schemas.microsoft.com/office/drawing/2014/main" id="{DBAD4086-4800-44D9-B9CE-64C01EDEFCFE}"/>
                </a:ext>
              </a:extLst>
            </p:cNvPr>
            <p:cNvSpPr/>
            <p:nvPr/>
          </p:nvSpPr>
          <p:spPr bwMode="auto">
            <a:xfrm>
              <a:off x="816072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74602" rIns="74602" rtlCol="0" anchor="t">
              <a:noAutofit/>
            </a:bodyPr>
            <a:lstStyle/>
            <a:p>
              <a:pPr defTabSz="1119219"/>
              <a:r>
                <a:rPr lang="en-US" sz="1200" b="1" dirty="0">
                  <a:solidFill>
                    <a:srgbClr val="FFFFFF"/>
                  </a:solidFill>
                  <a:latin typeface="Segoe UI" panose="020B0502040204020203" pitchFamily="34" charset="0"/>
                  <a:cs typeface="Segoe UI" panose="020B0502040204020203" pitchFamily="34" charset="0"/>
                </a:rPr>
                <a:t>White</a:t>
              </a:r>
            </a:p>
            <a:p>
              <a:pPr defTabSz="1119219"/>
              <a:r>
                <a:rPr lang="en-US" sz="1200" b="1" dirty="0">
                  <a:solidFill>
                    <a:srgbClr val="30E5D0"/>
                  </a:solidFill>
                  <a:latin typeface="Segoe UI" panose="020B0502040204020203" pitchFamily="34" charset="0"/>
                  <a:cs typeface="Segoe UI" panose="020B0502040204020203" pitchFamily="34" charset="0"/>
                </a:rPr>
                <a:t>Light Teal</a:t>
              </a:r>
            </a:p>
            <a:p>
              <a:pPr defTabSz="1119219"/>
              <a:r>
                <a:rPr lang="en-US" sz="1200" b="1" dirty="0">
                  <a:solidFill>
                    <a:srgbClr val="008575"/>
                  </a:solidFill>
                  <a:latin typeface="Segoe UI" panose="020B0502040204020203" pitchFamily="34" charset="0"/>
                  <a:cs typeface="Segoe UI" panose="020B0502040204020203" pitchFamily="34" charset="0"/>
                </a:rPr>
                <a:t>Teal</a:t>
              </a:r>
            </a:p>
          </p:txBody>
        </p:sp>
        <p:sp>
          <p:nvSpPr>
            <p:cNvPr id="134" name="Rectangle 133" descr="Black shape">
              <a:extLst>
                <a:ext uri="{FF2B5EF4-FFF2-40B4-BE49-F238E27FC236}">
                  <a16:creationId xmlns:a16="http://schemas.microsoft.com/office/drawing/2014/main" id="{22F49AE8-1A03-4F6A-BE74-EAD2906BBDE5}"/>
                </a:ext>
              </a:extLst>
            </p:cNvPr>
            <p:cNvSpPr/>
            <p:nvPr/>
          </p:nvSpPr>
          <p:spPr bwMode="auto">
            <a:xfrm>
              <a:off x="9324605"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74602" rIns="74602" rtlCol="0" anchor="t">
              <a:noAutofit/>
            </a:bodyPr>
            <a:lstStyle/>
            <a:p>
              <a:pPr defTabSz="1119219"/>
              <a:r>
                <a:rPr lang="en-US" sz="1200" b="1" dirty="0">
                  <a:solidFill>
                    <a:srgbClr val="FFFFFF"/>
                  </a:solidFill>
                  <a:latin typeface="Segoe UI" panose="020B0502040204020203" pitchFamily="34" charset="0"/>
                  <a:cs typeface="Segoe UI" panose="020B0502040204020203" pitchFamily="34" charset="0"/>
                </a:rPr>
                <a:t>White</a:t>
              </a:r>
            </a:p>
            <a:p>
              <a:pPr defTabSz="1119219"/>
              <a:r>
                <a:rPr lang="en-US" sz="1200" b="1" dirty="0">
                  <a:solidFill>
                    <a:srgbClr val="50E6FF"/>
                  </a:solidFill>
                  <a:latin typeface="Segoe UI" panose="020B0502040204020203" pitchFamily="34" charset="0"/>
                  <a:cs typeface="Segoe UI" panose="020B0502040204020203" pitchFamily="34" charset="0"/>
                </a:rPr>
                <a:t>Light Blue</a:t>
              </a:r>
            </a:p>
            <a:p>
              <a:pPr defTabSz="1119219"/>
              <a:r>
                <a:rPr lang="en-US" sz="1200" b="1" dirty="0">
                  <a:solidFill>
                    <a:srgbClr val="0078D4"/>
                  </a:solidFill>
                  <a:latin typeface="Segoe UI" panose="020B0502040204020203" pitchFamily="34" charset="0"/>
                  <a:cs typeface="Segoe UI" panose="020B0502040204020203" pitchFamily="34" charset="0"/>
                </a:rPr>
                <a:t>Blue</a:t>
              </a:r>
            </a:p>
          </p:txBody>
        </p:sp>
        <p:sp>
          <p:nvSpPr>
            <p:cNvPr id="135" name="Rectangle 134" descr="Black shape">
              <a:extLst>
                <a:ext uri="{FF2B5EF4-FFF2-40B4-BE49-F238E27FC236}">
                  <a16:creationId xmlns:a16="http://schemas.microsoft.com/office/drawing/2014/main" id="{23DFEDE6-C227-48FE-905F-A29EF6DA58C6}"/>
                </a:ext>
              </a:extLst>
            </p:cNvPr>
            <p:cNvSpPr/>
            <p:nvPr/>
          </p:nvSpPr>
          <p:spPr bwMode="auto">
            <a:xfrm>
              <a:off x="1048848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74602" rIns="74602" rtlCol="0" anchor="t">
              <a:noAutofit/>
            </a:bodyPr>
            <a:lstStyle/>
            <a:p>
              <a:pPr defTabSz="1119219"/>
              <a:r>
                <a:rPr lang="en-US" sz="1200" b="1" dirty="0">
                  <a:solidFill>
                    <a:srgbClr val="FFFFFF"/>
                  </a:solidFill>
                  <a:latin typeface="Segoe UI" panose="020B0502040204020203" pitchFamily="34" charset="0"/>
                  <a:cs typeface="Segoe UI" panose="020B0502040204020203" pitchFamily="34" charset="0"/>
                </a:rPr>
                <a:t>White</a:t>
              </a:r>
            </a:p>
            <a:p>
              <a:pPr defTabSz="1119219"/>
              <a:r>
                <a:rPr lang="en-US" sz="1200" b="1" dirty="0">
                  <a:solidFill>
                    <a:srgbClr val="D59DFF"/>
                  </a:solidFill>
                  <a:latin typeface="Segoe UI" panose="020B0502040204020203" pitchFamily="34" charset="0"/>
                  <a:cs typeface="Segoe UI" panose="020B0502040204020203" pitchFamily="34" charset="0"/>
                </a:rPr>
                <a:t>Light Purple </a:t>
              </a:r>
            </a:p>
            <a:p>
              <a:pPr defTabSz="1119219"/>
              <a:r>
                <a:rPr lang="en-US" sz="1200" b="1" dirty="0">
                  <a:solidFill>
                    <a:srgbClr val="8661C5"/>
                  </a:solidFill>
                  <a:latin typeface="Segoe UI" panose="020B0502040204020203" pitchFamily="34" charset="0"/>
                  <a:cs typeface="Segoe UI" panose="020B0502040204020203" pitchFamily="34" charset="0"/>
                </a:rPr>
                <a:t>Purple</a:t>
              </a:r>
            </a:p>
          </p:txBody>
        </p:sp>
      </p:grpSp>
      <p:grpSp>
        <p:nvGrpSpPr>
          <p:cNvPr id="20" name="Microsoft Grays" descr="Microsoft Grays brand colors with text in accessible brand colors">
            <a:extLst>
              <a:ext uri="{FF2B5EF4-FFF2-40B4-BE49-F238E27FC236}">
                <a16:creationId xmlns:a16="http://schemas.microsoft.com/office/drawing/2014/main" id="{81570CF1-DB50-4E3E-A239-D911DDF197E5}"/>
              </a:ext>
            </a:extLst>
          </p:cNvPr>
          <p:cNvGrpSpPr/>
          <p:nvPr/>
        </p:nvGrpSpPr>
        <p:grpSpPr>
          <a:xfrm>
            <a:off x="6999360" y="11064568"/>
            <a:ext cx="10423828" cy="889776"/>
            <a:chOff x="4661043" y="5436477"/>
            <a:chExt cx="6949218" cy="832559"/>
          </a:xfrm>
        </p:grpSpPr>
        <p:sp>
          <p:nvSpPr>
            <p:cNvPr id="139" name="Freeform 38" descr="Extra Light Gray shape">
              <a:extLst>
                <a:ext uri="{FF2B5EF4-FFF2-40B4-BE49-F238E27FC236}">
                  <a16:creationId xmlns:a16="http://schemas.microsoft.com/office/drawing/2014/main" id="{38BAFFCF-05CF-49D7-9BA6-88A45B470A84}"/>
                </a:ext>
              </a:extLst>
            </p:cNvPr>
            <p:cNvSpPr/>
            <p:nvPr/>
          </p:nvSpPr>
          <p:spPr bwMode="auto">
            <a:xfrm>
              <a:off x="4661043" y="5436477"/>
              <a:ext cx="1126973" cy="832559"/>
            </a:xfrm>
            <a:prstGeom prst="rect">
              <a:avLst/>
            </a:prstGeom>
            <a:solidFill>
              <a:srgbClr val="F2F2F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74602" rIns="74602" rtlCol="0" anchor="t">
              <a:noAutofit/>
            </a:bodyPr>
            <a:lstStyle/>
            <a:p>
              <a:pPr defTabSz="1119219"/>
              <a:r>
                <a:rPr lang="en-US" sz="1200" b="1" dirty="0">
                  <a:solidFill>
                    <a:srgbClr val="000000"/>
                  </a:solidFill>
                  <a:latin typeface="Segoe UI" panose="020B0502040204020203" pitchFamily="34" charset="0"/>
                  <a:cs typeface="Segoe UI" panose="020B0502040204020203" pitchFamily="34" charset="0"/>
                </a:rPr>
                <a:t>Extra Light Gray</a:t>
              </a:r>
              <a:endParaRPr lang="en-US" sz="1200" dirty="0">
                <a:solidFill>
                  <a:srgbClr val="000000"/>
                </a:solidFill>
                <a:latin typeface="Segoe UI" panose="020B0502040204020203" pitchFamily="34" charset="0"/>
                <a:cs typeface="Segoe UI" panose="020B0502040204020203" pitchFamily="34" charset="0"/>
              </a:endParaRPr>
            </a:p>
            <a:p>
              <a:pPr defTabSz="1119219"/>
              <a:r>
                <a:rPr lang="en-US" sz="979" dirty="0">
                  <a:solidFill>
                    <a:srgbClr val="000000"/>
                  </a:solidFill>
                  <a:latin typeface="Segoe UI" panose="020B0502040204020203" pitchFamily="34" charset="0"/>
                  <a:cs typeface="Segoe UI" panose="020B0502040204020203" pitchFamily="34" charset="0"/>
                </a:rPr>
                <a:t>R242 G242 B242</a:t>
              </a:r>
            </a:p>
            <a:p>
              <a:pPr defTabSz="1119219">
                <a:spcAft>
                  <a:spcPts val="488"/>
                </a:spcAft>
              </a:pPr>
              <a:r>
                <a:rPr lang="en-US" sz="979" dirty="0">
                  <a:solidFill>
                    <a:srgbClr val="000000"/>
                  </a:solidFill>
                  <a:latin typeface="Segoe UI" panose="020B0502040204020203" pitchFamily="34" charset="0"/>
                  <a:cs typeface="Segoe UI" panose="020B0502040204020203" pitchFamily="34" charset="0"/>
                </a:rPr>
                <a:t>Hex #F2F2F2</a:t>
              </a:r>
            </a:p>
          </p:txBody>
        </p:sp>
        <p:sp>
          <p:nvSpPr>
            <p:cNvPr id="100" name="Freeform 38" descr="Light Gray shape">
              <a:extLst>
                <a:ext uri="{FF2B5EF4-FFF2-40B4-BE49-F238E27FC236}">
                  <a16:creationId xmlns:a16="http://schemas.microsoft.com/office/drawing/2014/main" id="{3ABCEDAE-65FC-42FD-8EE1-674C6BF3C9F7}"/>
                </a:ext>
              </a:extLst>
            </p:cNvPr>
            <p:cNvSpPr/>
            <p:nvPr/>
          </p:nvSpPr>
          <p:spPr bwMode="auto">
            <a:xfrm>
              <a:off x="5822869" y="5436477"/>
              <a:ext cx="1126973" cy="832559"/>
            </a:xfrm>
            <a:prstGeom prst="rect">
              <a:avLst/>
            </a:prstGeom>
            <a:solidFill>
              <a:srgbClr val="E6E6E6"/>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74602" rIns="74602" rtlCol="0" anchor="t">
              <a:noAutofit/>
            </a:bodyPr>
            <a:lstStyle/>
            <a:p>
              <a:pPr defTabSz="1119219"/>
              <a:r>
                <a:rPr lang="en-US" sz="1200" b="1" dirty="0">
                  <a:solidFill>
                    <a:srgbClr val="000000"/>
                  </a:solidFill>
                  <a:latin typeface="Segoe UI" panose="020B0502040204020203" pitchFamily="34" charset="0"/>
                  <a:cs typeface="Segoe UI" panose="020B0502040204020203" pitchFamily="34" charset="0"/>
                </a:rPr>
                <a:t>Light Gray</a:t>
              </a:r>
              <a:endParaRPr lang="en-US" sz="1200" dirty="0">
                <a:solidFill>
                  <a:srgbClr val="000000"/>
                </a:solidFill>
                <a:latin typeface="Segoe UI" panose="020B0502040204020203" pitchFamily="34" charset="0"/>
                <a:cs typeface="Segoe UI" panose="020B0502040204020203" pitchFamily="34" charset="0"/>
              </a:endParaRPr>
            </a:p>
            <a:p>
              <a:pPr defTabSz="1119219"/>
              <a:r>
                <a:rPr lang="en-US" sz="979" dirty="0">
                  <a:solidFill>
                    <a:srgbClr val="000000"/>
                  </a:solidFill>
                  <a:latin typeface="Segoe UI" panose="020B0502040204020203" pitchFamily="34" charset="0"/>
                  <a:cs typeface="Segoe UI" panose="020B0502040204020203" pitchFamily="34" charset="0"/>
                </a:rPr>
                <a:t>R230 G230 B230</a:t>
              </a:r>
            </a:p>
            <a:p>
              <a:pPr defTabSz="1119219">
                <a:spcAft>
                  <a:spcPts val="488"/>
                </a:spcAft>
              </a:pPr>
              <a:r>
                <a:rPr lang="en-US" sz="979" dirty="0">
                  <a:solidFill>
                    <a:srgbClr val="000000"/>
                  </a:solidFill>
                  <a:latin typeface="Segoe UI" panose="020B0502040204020203" pitchFamily="34" charset="0"/>
                  <a:cs typeface="Segoe UI" panose="020B0502040204020203" pitchFamily="34" charset="0"/>
                </a:rPr>
                <a:t>Hex #E6E6E6</a:t>
              </a:r>
            </a:p>
          </p:txBody>
        </p:sp>
        <p:sp>
          <p:nvSpPr>
            <p:cNvPr id="101" name="Freeform 37">
              <a:extLst>
                <a:ext uri="{FF2B5EF4-FFF2-40B4-BE49-F238E27FC236}">
                  <a16:creationId xmlns:a16="http://schemas.microsoft.com/office/drawing/2014/main" id="{B43D8244-47E6-4089-A1F6-4388BB86A052}"/>
                </a:ext>
              </a:extLst>
            </p:cNvPr>
            <p:cNvSpPr/>
            <p:nvPr/>
          </p:nvSpPr>
          <p:spPr bwMode="auto">
            <a:xfrm>
              <a:off x="6987974" y="5436477"/>
              <a:ext cx="1126973" cy="832559"/>
            </a:xfrm>
            <a:prstGeom prst="rect">
              <a:avLst/>
            </a:prstGeom>
            <a:solidFill>
              <a:srgbClr val="D2D2D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74602" rIns="74602" rtlCol="0" anchor="t">
              <a:noAutofit/>
            </a:bodyPr>
            <a:lstStyle/>
            <a:p>
              <a:pPr defTabSz="1119219"/>
              <a:r>
                <a:rPr lang="en-US" sz="1200" b="1" dirty="0">
                  <a:solidFill>
                    <a:srgbClr val="000000"/>
                  </a:solidFill>
                  <a:latin typeface="Segoe UI" panose="020B0502040204020203" pitchFamily="34" charset="0"/>
                  <a:cs typeface="Segoe UI" panose="020B0502040204020203" pitchFamily="34" charset="0"/>
                </a:rPr>
                <a:t>Gray</a:t>
              </a:r>
              <a:endParaRPr lang="en-US" sz="1200" dirty="0">
                <a:solidFill>
                  <a:srgbClr val="000000"/>
                </a:solidFill>
                <a:latin typeface="Segoe UI" panose="020B0502040204020203" pitchFamily="34" charset="0"/>
                <a:cs typeface="Segoe UI" panose="020B0502040204020203" pitchFamily="34" charset="0"/>
              </a:endParaRPr>
            </a:p>
            <a:p>
              <a:pPr defTabSz="1119219"/>
              <a:r>
                <a:rPr lang="pt-BR" sz="979" dirty="0">
                  <a:solidFill>
                    <a:srgbClr val="000000"/>
                  </a:solidFill>
                  <a:latin typeface="Segoe UI" panose="020B0502040204020203" pitchFamily="34" charset="0"/>
                  <a:cs typeface="Segoe UI" panose="020B0502040204020203" pitchFamily="34" charset="0"/>
                </a:rPr>
                <a:t>R210 G210 B210 </a:t>
              </a:r>
            </a:p>
            <a:p>
              <a:pPr defTabSz="1119219"/>
              <a:r>
                <a:rPr lang="pt-BR" sz="979" dirty="0">
                  <a:solidFill>
                    <a:srgbClr val="000000"/>
                  </a:solidFill>
                  <a:latin typeface="Segoe UI" panose="020B0502040204020203" pitchFamily="34" charset="0"/>
                  <a:cs typeface="Segoe UI" panose="020B0502040204020203" pitchFamily="34" charset="0"/>
                </a:rPr>
                <a:t>Hex #D2D2D2</a:t>
              </a:r>
              <a:endParaRPr lang="en-US" sz="979" dirty="0">
                <a:solidFill>
                  <a:srgbClr val="000000"/>
                </a:solidFill>
                <a:latin typeface="Segoe UI" panose="020B0502040204020203" pitchFamily="34" charset="0"/>
                <a:cs typeface="Segoe UI" panose="020B0502040204020203" pitchFamily="34" charset="0"/>
              </a:endParaRPr>
            </a:p>
          </p:txBody>
        </p:sp>
        <p:sp>
          <p:nvSpPr>
            <p:cNvPr id="102" name="Rectangle 101" descr="Mid Gray shape">
              <a:extLst>
                <a:ext uri="{FF2B5EF4-FFF2-40B4-BE49-F238E27FC236}">
                  <a16:creationId xmlns:a16="http://schemas.microsoft.com/office/drawing/2014/main" id="{D4FCD3F0-594D-4313-870D-781BE8B2C91D}"/>
                </a:ext>
              </a:extLst>
            </p:cNvPr>
            <p:cNvSpPr/>
            <p:nvPr/>
          </p:nvSpPr>
          <p:spPr bwMode="auto">
            <a:xfrm>
              <a:off x="8153080" y="5436477"/>
              <a:ext cx="1126973" cy="832559"/>
            </a:xfrm>
            <a:prstGeom prst="rect">
              <a:avLst/>
            </a:prstGeom>
            <a:solidFill>
              <a:srgbClr val="737373"/>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74602" rIns="74602" rtlCol="0" anchor="t">
              <a:noAutofit/>
            </a:bodyPr>
            <a:lstStyle/>
            <a:p>
              <a:pPr defTabSz="1119219"/>
              <a:r>
                <a:rPr lang="en-US" sz="1200" b="1" dirty="0">
                  <a:solidFill>
                    <a:srgbClr val="FFFFFF"/>
                  </a:solidFill>
                  <a:latin typeface="Segoe UI" panose="020B0502040204020203" pitchFamily="34" charset="0"/>
                  <a:cs typeface="Segoe UI" panose="020B0502040204020203" pitchFamily="34" charset="0"/>
                </a:rPr>
                <a:t>Mid Gray</a:t>
              </a:r>
              <a:endParaRPr lang="en-US" sz="1200" dirty="0">
                <a:solidFill>
                  <a:srgbClr val="000000"/>
                </a:solidFill>
                <a:latin typeface="Segoe UI" panose="020B0502040204020203" pitchFamily="34" charset="0"/>
                <a:cs typeface="Segoe UI" panose="020B0502040204020203" pitchFamily="34" charset="0"/>
              </a:endParaRPr>
            </a:p>
            <a:p>
              <a:pPr defTabSz="1119219"/>
              <a:r>
                <a:rPr lang="pt-BR" sz="979" dirty="0">
                  <a:solidFill>
                    <a:srgbClr val="FFFFFF"/>
                  </a:solidFill>
                  <a:latin typeface="Segoe UI" panose="020B0502040204020203" pitchFamily="34" charset="0"/>
                  <a:cs typeface="Segoe UI" panose="020B0502040204020203" pitchFamily="34" charset="0"/>
                </a:rPr>
                <a:t>R115 G115 B115 </a:t>
              </a:r>
            </a:p>
            <a:p>
              <a:pPr defTabSz="1119219"/>
              <a:r>
                <a:rPr lang="pt-BR" sz="979" dirty="0">
                  <a:solidFill>
                    <a:srgbClr val="FFFFFF"/>
                  </a:solidFill>
                  <a:latin typeface="Segoe UI" panose="020B0502040204020203" pitchFamily="34" charset="0"/>
                  <a:cs typeface="Segoe UI" panose="020B0502040204020203" pitchFamily="34" charset="0"/>
                </a:rPr>
                <a:t>Hex #737373</a:t>
              </a:r>
              <a:endParaRPr lang="en-US" sz="979" dirty="0">
                <a:solidFill>
                  <a:srgbClr val="FFFFFF"/>
                </a:solidFill>
                <a:latin typeface="Segoe UI" panose="020B0502040204020203" pitchFamily="34" charset="0"/>
                <a:cs typeface="Segoe UI" panose="020B0502040204020203" pitchFamily="34" charset="0"/>
              </a:endParaRPr>
            </a:p>
          </p:txBody>
        </p:sp>
        <p:sp>
          <p:nvSpPr>
            <p:cNvPr id="103" name="Rectangle 102" descr="Dark Gray shape">
              <a:extLst>
                <a:ext uri="{FF2B5EF4-FFF2-40B4-BE49-F238E27FC236}">
                  <a16:creationId xmlns:a16="http://schemas.microsoft.com/office/drawing/2014/main" id="{DC776785-45D4-42F2-A35B-705D39B99E98}"/>
                </a:ext>
              </a:extLst>
            </p:cNvPr>
            <p:cNvSpPr/>
            <p:nvPr/>
          </p:nvSpPr>
          <p:spPr bwMode="auto">
            <a:xfrm>
              <a:off x="9318184" y="5436477"/>
              <a:ext cx="1126973" cy="832559"/>
            </a:xfrm>
            <a:prstGeom prst="rect">
              <a:avLst/>
            </a:prstGeom>
            <a:solidFill>
              <a:srgbClr val="525252"/>
            </a:solidFill>
            <a:ln>
              <a:noFill/>
            </a:ln>
            <a:effectLst/>
          </p:spPr>
          <p:style>
            <a:lnRef idx="1">
              <a:schemeClr val="accent1"/>
            </a:lnRef>
            <a:fillRef idx="3">
              <a:schemeClr val="accent1"/>
            </a:fillRef>
            <a:effectRef idx="2">
              <a:schemeClr val="accent1"/>
            </a:effectRef>
            <a:fontRef idx="minor">
              <a:schemeClr val="lt1"/>
            </a:fontRef>
          </p:style>
          <p:txBody>
            <a:bodyPr wrap="square" lIns="74602" rIns="74602" rtlCol="0" anchor="t">
              <a:noAutofit/>
            </a:bodyPr>
            <a:lstStyle/>
            <a:p>
              <a:pPr defTabSz="1119219"/>
              <a:r>
                <a:rPr lang="en-US" sz="1200" b="1" dirty="0">
                  <a:solidFill>
                    <a:srgbClr val="FFFFFF"/>
                  </a:solidFill>
                  <a:latin typeface="Segoe UI" panose="020B0502040204020203" pitchFamily="34" charset="0"/>
                  <a:cs typeface="Segoe UI" panose="020B0502040204020203" pitchFamily="34" charset="0"/>
                </a:rPr>
                <a:t>Dark Gray</a:t>
              </a:r>
              <a:endParaRPr lang="en-US" sz="1200" dirty="0">
                <a:solidFill>
                  <a:srgbClr val="000000"/>
                </a:solidFill>
                <a:latin typeface="Segoe UI" panose="020B0502040204020203" pitchFamily="34" charset="0"/>
                <a:cs typeface="Segoe UI" panose="020B0502040204020203" pitchFamily="34" charset="0"/>
              </a:endParaRPr>
            </a:p>
            <a:p>
              <a:pPr defTabSz="1119219"/>
              <a:r>
                <a:rPr lang="pt-BR" sz="979" dirty="0">
                  <a:solidFill>
                    <a:srgbClr val="FFFFFF"/>
                  </a:solidFill>
                  <a:latin typeface="Segoe UI" panose="020B0502040204020203" pitchFamily="34" charset="0"/>
                  <a:cs typeface="Segoe UI" panose="020B0502040204020203" pitchFamily="34" charset="0"/>
                </a:rPr>
                <a:t>R80 G80 B80 </a:t>
              </a:r>
            </a:p>
            <a:p>
              <a:pPr defTabSz="1119219"/>
              <a:r>
                <a:rPr lang="pt-BR" sz="979" dirty="0">
                  <a:solidFill>
                    <a:srgbClr val="FFFFFF"/>
                  </a:solidFill>
                  <a:latin typeface="Segoe UI" panose="020B0502040204020203" pitchFamily="34" charset="0"/>
                  <a:cs typeface="Segoe UI" panose="020B0502040204020203" pitchFamily="34" charset="0"/>
                </a:rPr>
                <a:t>Hex #505050</a:t>
              </a:r>
              <a:endParaRPr lang="en-US" sz="979" dirty="0">
                <a:solidFill>
                  <a:srgbClr val="FFFFFF"/>
                </a:solidFill>
                <a:latin typeface="Segoe UI" panose="020B0502040204020203" pitchFamily="34" charset="0"/>
                <a:cs typeface="Segoe UI" panose="020B0502040204020203" pitchFamily="34" charset="0"/>
              </a:endParaRPr>
            </a:p>
          </p:txBody>
        </p:sp>
        <p:sp>
          <p:nvSpPr>
            <p:cNvPr id="104" name="Rectangle 103" descr="Extra Dark Gray shape">
              <a:extLst>
                <a:ext uri="{FF2B5EF4-FFF2-40B4-BE49-F238E27FC236}">
                  <a16:creationId xmlns:a16="http://schemas.microsoft.com/office/drawing/2014/main" id="{22FA0E82-9D51-4C8C-984D-F91C1E5A46B5}"/>
                </a:ext>
              </a:extLst>
            </p:cNvPr>
            <p:cNvSpPr/>
            <p:nvPr/>
          </p:nvSpPr>
          <p:spPr bwMode="auto">
            <a:xfrm>
              <a:off x="10483288" y="5436477"/>
              <a:ext cx="1126973" cy="832559"/>
            </a:xfrm>
            <a:prstGeom prst="rect">
              <a:avLst/>
            </a:prstGeom>
            <a:solidFill>
              <a:srgbClr val="2F2F2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lIns="74602" rIns="74602" rtlCol="0" anchor="t"/>
            <a:lstStyle/>
            <a:p>
              <a:pPr defTabSz="1119219"/>
              <a:r>
                <a:rPr lang="en-US" sz="1200" b="1" dirty="0">
                  <a:solidFill>
                    <a:srgbClr val="FFFFFF"/>
                  </a:solidFill>
                  <a:latin typeface="Segoe UI" panose="020B0502040204020203" pitchFamily="34" charset="0"/>
                  <a:cs typeface="Segoe UI" panose="020B0502040204020203" pitchFamily="34" charset="0"/>
                </a:rPr>
                <a:t>Extra Dark Gray</a:t>
              </a:r>
            </a:p>
            <a:p>
              <a:pPr defTabSz="1119219"/>
              <a:r>
                <a:rPr lang="pt-BR" sz="979" dirty="0">
                  <a:solidFill>
                    <a:srgbClr val="FFFFFF"/>
                  </a:solidFill>
                  <a:latin typeface="Segoe UI" panose="020B0502040204020203" pitchFamily="34" charset="0"/>
                  <a:cs typeface="Segoe UI" panose="020B0502040204020203" pitchFamily="34" charset="0"/>
                </a:rPr>
                <a:t>R47 G47 B47 </a:t>
              </a:r>
            </a:p>
            <a:p>
              <a:pPr defTabSz="1119219"/>
              <a:r>
                <a:rPr lang="pt-BR" sz="979" dirty="0">
                  <a:solidFill>
                    <a:srgbClr val="FFFFFF"/>
                  </a:solidFill>
                  <a:latin typeface="Segoe UI" panose="020B0502040204020203" pitchFamily="34" charset="0"/>
                  <a:cs typeface="Segoe UI" panose="020B0502040204020203" pitchFamily="34" charset="0"/>
                </a:rPr>
                <a:t>Hex #</a:t>
              </a:r>
              <a:r>
                <a:rPr lang="en-US" sz="979" dirty="0">
                  <a:solidFill>
                    <a:srgbClr val="FFFFFF"/>
                  </a:solidFill>
                  <a:latin typeface="Segoe UI" panose="020B0502040204020203" pitchFamily="34" charset="0"/>
                  <a:cs typeface="Segoe UI" panose="020B0502040204020203" pitchFamily="34" charset="0"/>
                </a:rPr>
                <a:t>2F2F2F</a:t>
              </a:r>
            </a:p>
            <a:p>
              <a:pPr defTabSz="1119219"/>
              <a:endParaRPr lang="en-US" sz="1200" b="1" dirty="0">
                <a:solidFill>
                  <a:srgbClr val="FFFFF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2910115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Slide palette info</a:t>
            </a:r>
          </a:p>
        </p:txBody>
      </p:sp>
      <p:sp>
        <p:nvSpPr>
          <p:cNvPr id="44" name="Text Placeholder 2"/>
          <p:cNvSpPr txBox="1">
            <a:spLocks/>
          </p:cNvSpPr>
          <p:nvPr/>
        </p:nvSpPr>
        <p:spPr>
          <a:xfrm>
            <a:off x="877826" y="6155533"/>
            <a:ext cx="14943203" cy="553998"/>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pPr>
            <a:r>
              <a:rPr lang="en-US" sz="1800" spc="29" dirty="0">
                <a:gradFill>
                  <a:gsLst>
                    <a:gs pos="63670">
                      <a:schemeClr val="tx1"/>
                    </a:gs>
                    <a:gs pos="40075">
                      <a:schemeClr val="tx1"/>
                    </a:gs>
                  </a:gsLst>
                  <a:lin ang="5400000" scaled="0"/>
                </a:gradFill>
                <a:latin typeface="+mn-lt"/>
                <a:cs typeface="Segoe UI Semibold" panose="020B0702040204020203" pitchFamily="34" charset="0"/>
              </a:rPr>
              <a:t>The PowerPoint palette for this template has been built for you and is shown below. </a:t>
            </a:r>
          </a:p>
          <a:p>
            <a:pPr>
              <a:lnSpc>
                <a:spcPct val="100000"/>
              </a:lnSpc>
              <a:spcBef>
                <a:spcPts val="0"/>
              </a:spcBef>
            </a:pPr>
            <a:r>
              <a:rPr lang="en-US" sz="1800" spc="29" dirty="0">
                <a:gradFill>
                  <a:gsLst>
                    <a:gs pos="63670">
                      <a:schemeClr val="tx1"/>
                    </a:gs>
                    <a:gs pos="40075">
                      <a:schemeClr val="tx1"/>
                    </a:gs>
                  </a:gsLst>
                  <a:lin ang="5400000" scaled="0"/>
                </a:gradFill>
                <a:latin typeface="+mn-lt"/>
                <a:cs typeface="Segoe UI Semibold" panose="020B0702040204020203" pitchFamily="34" charset="0"/>
              </a:rPr>
              <a:t>Avoid using too many colors in your presentation. </a:t>
            </a:r>
          </a:p>
        </p:txBody>
      </p:sp>
      <p:sp>
        <p:nvSpPr>
          <p:cNvPr id="37" name="TextBox 36"/>
          <p:cNvSpPr txBox="1"/>
          <p:nvPr/>
        </p:nvSpPr>
        <p:spPr>
          <a:xfrm>
            <a:off x="877825" y="7497760"/>
            <a:ext cx="9430892" cy="369332"/>
          </a:xfrm>
          <a:prstGeom prst="rect">
            <a:avLst/>
          </a:prstGeom>
          <a:noFill/>
        </p:spPr>
        <p:txBody>
          <a:bodyPr wrap="square" lIns="0" tIns="0" rIns="0" bIns="0" rtlCol="0">
            <a:spAutoFit/>
          </a:bodyPr>
          <a:lstStyle/>
          <a:p>
            <a:pPr>
              <a:spcAft>
                <a:spcPts val="899"/>
              </a:spcAft>
              <a:buSzPct val="90000"/>
              <a:defRPr/>
            </a:pPr>
            <a:r>
              <a:rPr lang="en-US" sz="2400" b="1" dirty="0">
                <a:cs typeface="Segoe UI Semibold" panose="020B0702040204020203" pitchFamily="34" charset="0"/>
              </a:rPr>
              <a:t>PowerPoint Theme Accent colors</a:t>
            </a:r>
          </a:p>
        </p:txBody>
      </p:sp>
      <p:sp>
        <p:nvSpPr>
          <p:cNvPr id="33" name="Rectangle 32"/>
          <p:cNvSpPr/>
          <p:nvPr/>
        </p:nvSpPr>
        <p:spPr bwMode="auto">
          <a:xfrm>
            <a:off x="877827" y="8215898"/>
            <a:ext cx="1652351" cy="1651685"/>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9955" rIns="0" bIns="69955" numCol="1" rtlCol="0" anchor="ctr" anchorCtr="0" compatLnSpc="1">
            <a:prstTxWarp prst="textNoShape">
              <a:avLst/>
            </a:prstTxWarp>
          </a:bodyPr>
          <a:lstStyle/>
          <a:p>
            <a:pPr algn="ctr" defTabSz="1398752" fontAlgn="base">
              <a:spcBef>
                <a:spcPct val="0"/>
              </a:spcBef>
              <a:spcAft>
                <a:spcPct val="0"/>
              </a:spcAft>
            </a:pPr>
            <a:r>
              <a:rPr lang="en-US" sz="2400" dirty="0">
                <a:solidFill>
                  <a:srgbClr val="FFFFFF"/>
                </a:solidFill>
              </a:rPr>
              <a:t>Accent 1</a:t>
            </a:r>
          </a:p>
        </p:txBody>
      </p:sp>
      <p:sp>
        <p:nvSpPr>
          <p:cNvPr id="32" name="Rectangle 31"/>
          <p:cNvSpPr/>
          <p:nvPr/>
        </p:nvSpPr>
        <p:spPr bwMode="auto">
          <a:xfrm>
            <a:off x="2665002" y="8215899"/>
            <a:ext cx="1652351" cy="165168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69955" rIns="0" bIns="69955" numCol="1" rtlCol="0" anchor="ctr" anchorCtr="0" compatLnSpc="1">
            <a:prstTxWarp prst="textNoShape">
              <a:avLst/>
            </a:prstTxWarp>
          </a:bodyPr>
          <a:lstStyle/>
          <a:p>
            <a:pPr algn="ctr" defTabSz="1398752" fontAlgn="base">
              <a:spcBef>
                <a:spcPct val="0"/>
              </a:spcBef>
              <a:spcAft>
                <a:spcPct val="0"/>
              </a:spcAft>
            </a:pPr>
            <a:r>
              <a:rPr lang="en-US" sz="2400" dirty="0">
                <a:solidFill>
                  <a:schemeClr val="bg1"/>
                </a:solidFill>
              </a:rPr>
              <a:t>Accent 2</a:t>
            </a:r>
          </a:p>
        </p:txBody>
      </p:sp>
      <p:sp>
        <p:nvSpPr>
          <p:cNvPr id="31" name="Rectangle 30"/>
          <p:cNvSpPr/>
          <p:nvPr/>
        </p:nvSpPr>
        <p:spPr bwMode="auto">
          <a:xfrm>
            <a:off x="4452175" y="8215899"/>
            <a:ext cx="1652351" cy="1651685"/>
          </a:xfrm>
          <a:prstGeom prst="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69955" rIns="0" bIns="69955" numCol="1" rtlCol="0" anchor="ctr" anchorCtr="0" compatLnSpc="1">
            <a:prstTxWarp prst="textNoShape">
              <a:avLst/>
            </a:prstTxWarp>
          </a:bodyPr>
          <a:lstStyle/>
          <a:p>
            <a:pPr algn="ctr" defTabSz="1398752" fontAlgn="base">
              <a:spcBef>
                <a:spcPct val="0"/>
              </a:spcBef>
              <a:spcAft>
                <a:spcPct val="0"/>
              </a:spcAft>
            </a:pPr>
            <a:r>
              <a:rPr lang="en-US" sz="2400" b="1" dirty="0">
                <a:solidFill>
                  <a:schemeClr val="bg1"/>
                </a:solidFill>
                <a:latin typeface="Segoe UI Semibold" panose="020B0502040204020203" pitchFamily="34" charset="0"/>
                <a:cs typeface="Segoe UI Semibold" panose="020B0502040204020203" pitchFamily="34" charset="0"/>
              </a:rPr>
              <a:t>Accent 3*</a:t>
            </a:r>
          </a:p>
        </p:txBody>
      </p:sp>
      <p:sp>
        <p:nvSpPr>
          <p:cNvPr id="39" name="Text Placeholder 2"/>
          <p:cNvSpPr txBox="1">
            <a:spLocks/>
          </p:cNvSpPr>
          <p:nvPr/>
        </p:nvSpPr>
        <p:spPr>
          <a:xfrm>
            <a:off x="877826" y="10186042"/>
            <a:ext cx="5226700" cy="1615827"/>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899"/>
              </a:spcBef>
            </a:pPr>
            <a:r>
              <a:rPr lang="en-US" sz="1800" spc="0" dirty="0">
                <a:gradFill>
                  <a:gsLst>
                    <a:gs pos="63670">
                      <a:schemeClr val="tx1"/>
                    </a:gs>
                    <a:gs pos="40075">
                      <a:schemeClr val="tx1"/>
                    </a:gs>
                  </a:gsLst>
                  <a:lin ang="5400000" scaled="0"/>
                </a:gradFill>
                <a:latin typeface="+mn-lt"/>
              </a:rPr>
              <a:t>Use </a:t>
            </a:r>
            <a:r>
              <a:rPr lang="en-US" sz="1800" b="1" spc="0" dirty="0">
                <a:gradFill>
                  <a:gsLst>
                    <a:gs pos="63670">
                      <a:schemeClr val="tx1"/>
                    </a:gs>
                    <a:gs pos="40075">
                      <a:schemeClr val="tx1"/>
                    </a:gs>
                  </a:gsLst>
                  <a:lin ang="5400000" scaled="0"/>
                </a:gradFill>
                <a:latin typeface="+mn-lt"/>
                <a:cs typeface="Segoe UI Semibold" panose="020B0702040204020203" pitchFamily="34" charset="0"/>
              </a:rPr>
              <a:t>Accent 1</a:t>
            </a:r>
            <a:r>
              <a:rPr lang="en-US" sz="1800" spc="0" dirty="0">
                <a:gradFill>
                  <a:gsLst>
                    <a:gs pos="63670">
                      <a:schemeClr val="tx1"/>
                    </a:gs>
                    <a:gs pos="40075">
                      <a:schemeClr val="tx1"/>
                    </a:gs>
                  </a:gsLst>
                  <a:lin ang="5400000" scaled="0"/>
                </a:gradFill>
                <a:latin typeface="+mn-lt"/>
                <a:cs typeface="Segoe UI Semibold" panose="020B0702040204020203" pitchFamily="34" charset="0"/>
              </a:rPr>
              <a:t> </a:t>
            </a:r>
            <a:r>
              <a:rPr lang="en-US" sz="1800" spc="0" dirty="0">
                <a:gradFill>
                  <a:gsLst>
                    <a:gs pos="63670">
                      <a:schemeClr val="tx1"/>
                    </a:gs>
                    <a:gs pos="40075">
                      <a:schemeClr val="tx1"/>
                    </a:gs>
                  </a:gsLst>
                  <a:lin ang="5400000" scaled="0"/>
                </a:gradFill>
                <a:latin typeface="+mn-lt"/>
              </a:rPr>
              <a:t>as the main accent color. </a:t>
            </a:r>
          </a:p>
          <a:p>
            <a:pPr>
              <a:lnSpc>
                <a:spcPct val="100000"/>
              </a:lnSpc>
              <a:spcBef>
                <a:spcPts val="899"/>
              </a:spcBef>
            </a:pPr>
            <a:r>
              <a:rPr lang="en-US" sz="1800" spc="0" dirty="0">
                <a:gradFill>
                  <a:gsLst>
                    <a:gs pos="63670">
                      <a:schemeClr val="tx1"/>
                    </a:gs>
                    <a:gs pos="40075">
                      <a:schemeClr val="tx1"/>
                    </a:gs>
                  </a:gsLst>
                  <a:lin ang="5400000" scaled="0"/>
                </a:gradFill>
                <a:latin typeface="+mn-lt"/>
              </a:rPr>
              <a:t>Use </a:t>
            </a:r>
            <a:r>
              <a:rPr lang="en-US" sz="1800" b="1" spc="0" dirty="0">
                <a:gradFill>
                  <a:gsLst>
                    <a:gs pos="63670">
                      <a:schemeClr val="tx1"/>
                    </a:gs>
                    <a:gs pos="40075">
                      <a:schemeClr val="tx1"/>
                    </a:gs>
                  </a:gsLst>
                  <a:lin ang="5400000" scaled="0"/>
                </a:gradFill>
                <a:latin typeface="+mn-lt"/>
                <a:cs typeface="Segoe UI Semibold" panose="020B0702040204020203" pitchFamily="34" charset="0"/>
              </a:rPr>
              <a:t>Accent 2</a:t>
            </a:r>
            <a:r>
              <a:rPr lang="en-US" sz="1800" spc="0" dirty="0">
                <a:gradFill>
                  <a:gsLst>
                    <a:gs pos="63670">
                      <a:schemeClr val="tx1"/>
                    </a:gs>
                    <a:gs pos="40075">
                      <a:schemeClr val="tx1"/>
                    </a:gs>
                  </a:gsLst>
                  <a:lin ang="5400000" scaled="0"/>
                </a:gradFill>
                <a:latin typeface="+mn-lt"/>
              </a:rPr>
              <a:t> and </a:t>
            </a:r>
            <a:r>
              <a:rPr lang="en-US" sz="1800" b="1" spc="0" dirty="0">
                <a:gradFill>
                  <a:gsLst>
                    <a:gs pos="63670">
                      <a:schemeClr val="tx1"/>
                    </a:gs>
                    <a:gs pos="40075">
                      <a:schemeClr val="tx1"/>
                    </a:gs>
                  </a:gsLst>
                  <a:lin ang="5400000" scaled="0"/>
                </a:gradFill>
                <a:latin typeface="+mn-lt"/>
                <a:cs typeface="Segoe UI Semibold" panose="020B0702040204020203" pitchFamily="34" charset="0"/>
              </a:rPr>
              <a:t>Accent 3</a:t>
            </a:r>
            <a:r>
              <a:rPr lang="en-US" sz="1800" spc="0" dirty="0">
                <a:gradFill>
                  <a:gsLst>
                    <a:gs pos="63670">
                      <a:schemeClr val="tx1"/>
                    </a:gs>
                    <a:gs pos="40075">
                      <a:schemeClr val="tx1"/>
                    </a:gs>
                  </a:gsLst>
                  <a:lin ang="5400000" scaled="0"/>
                </a:gradFill>
                <a:latin typeface="+mn-lt"/>
              </a:rPr>
              <a:t> only when </a:t>
            </a:r>
            <a:br>
              <a:rPr lang="en-US" sz="1800" spc="0" dirty="0">
                <a:gradFill>
                  <a:gsLst>
                    <a:gs pos="63670">
                      <a:schemeClr val="tx1"/>
                    </a:gs>
                    <a:gs pos="40075">
                      <a:schemeClr val="tx1"/>
                    </a:gs>
                  </a:gsLst>
                  <a:lin ang="5400000" scaled="0"/>
                </a:gradFill>
                <a:latin typeface="+mn-lt"/>
              </a:rPr>
            </a:br>
            <a:r>
              <a:rPr lang="en-US" sz="1800" spc="0" dirty="0">
                <a:gradFill>
                  <a:gsLst>
                    <a:gs pos="63670">
                      <a:schemeClr val="tx1"/>
                    </a:gs>
                    <a:gs pos="40075">
                      <a:schemeClr val="tx1"/>
                    </a:gs>
                  </a:gsLst>
                  <a:lin ang="5400000" scaled="0"/>
                </a:gradFill>
                <a:latin typeface="+mn-lt"/>
              </a:rPr>
              <a:t>additional colors are needed. </a:t>
            </a:r>
          </a:p>
          <a:p>
            <a:pPr>
              <a:lnSpc>
                <a:spcPct val="100000"/>
              </a:lnSpc>
              <a:spcBef>
                <a:spcPts val="899"/>
              </a:spcBef>
            </a:pPr>
            <a:r>
              <a:rPr lang="en-US" sz="1800" spc="0" dirty="0">
                <a:gradFill>
                  <a:gsLst>
                    <a:gs pos="63670">
                      <a:schemeClr val="tx1"/>
                    </a:gs>
                    <a:gs pos="40075">
                      <a:schemeClr val="tx1"/>
                    </a:gs>
                  </a:gsLst>
                  <a:lin ang="5400000" scaled="0"/>
                </a:gradFill>
                <a:latin typeface="+mn-lt"/>
              </a:rPr>
              <a:t>*Ensure text on Accent 3 has sufficient size and weight to meet color contrast ratios.</a:t>
            </a:r>
          </a:p>
        </p:txBody>
      </p:sp>
      <p:sp>
        <p:nvSpPr>
          <p:cNvPr id="36" name="Rectangle 35"/>
          <p:cNvSpPr/>
          <p:nvPr/>
        </p:nvSpPr>
        <p:spPr bwMode="auto">
          <a:xfrm>
            <a:off x="6239357" y="8586605"/>
            <a:ext cx="1281493" cy="1280980"/>
          </a:xfrm>
          <a:prstGeom prst="rect">
            <a:avLst/>
          </a:prstGeom>
          <a:solidFill>
            <a:schemeClr val="accent4"/>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69955" rIns="0" bIns="69955" numCol="1" rtlCol="0" anchor="ctr" anchorCtr="0" compatLnSpc="1">
            <a:prstTxWarp prst="textNoShape">
              <a:avLst/>
            </a:prstTxWarp>
          </a:bodyPr>
          <a:lstStyle/>
          <a:p>
            <a:pPr algn="ctr" defTabSz="1398752" fontAlgn="base">
              <a:spcBef>
                <a:spcPct val="0"/>
              </a:spcBef>
              <a:spcAft>
                <a:spcPct val="0"/>
              </a:spcAft>
            </a:pPr>
            <a:r>
              <a:rPr lang="en-US" sz="1650" dirty="0">
                <a:solidFill>
                  <a:schemeClr val="tx1"/>
                </a:solidFill>
              </a:rPr>
              <a:t>Accent 4</a:t>
            </a:r>
          </a:p>
        </p:txBody>
      </p:sp>
      <p:sp>
        <p:nvSpPr>
          <p:cNvPr id="35" name="Rectangle 34"/>
          <p:cNvSpPr/>
          <p:nvPr/>
        </p:nvSpPr>
        <p:spPr bwMode="auto">
          <a:xfrm>
            <a:off x="7662047" y="8586605"/>
            <a:ext cx="1281493" cy="1280980"/>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69955" rIns="0" bIns="69955" numCol="1" rtlCol="0" anchor="ctr" anchorCtr="0" compatLnSpc="1">
            <a:prstTxWarp prst="textNoShape">
              <a:avLst/>
            </a:prstTxWarp>
          </a:bodyPr>
          <a:lstStyle/>
          <a:p>
            <a:pPr algn="ctr" defTabSz="1398752" fontAlgn="base">
              <a:spcBef>
                <a:spcPct val="0"/>
              </a:spcBef>
              <a:spcAft>
                <a:spcPct val="0"/>
              </a:spcAft>
            </a:pPr>
            <a:r>
              <a:rPr lang="en-US" sz="1650" dirty="0">
                <a:solidFill>
                  <a:schemeClr val="bg1"/>
                </a:solidFill>
              </a:rPr>
              <a:t>Accent 5</a:t>
            </a:r>
          </a:p>
        </p:txBody>
      </p:sp>
      <p:sp>
        <p:nvSpPr>
          <p:cNvPr id="34" name="Rectangle 33"/>
          <p:cNvSpPr/>
          <p:nvPr/>
        </p:nvSpPr>
        <p:spPr bwMode="auto">
          <a:xfrm>
            <a:off x="9074776" y="8586605"/>
            <a:ext cx="1281493" cy="1280980"/>
          </a:xfrm>
          <a:prstGeom prst="rect">
            <a:avLst/>
          </a:prstGeom>
          <a:solidFill>
            <a:schemeClr val="accent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69955" rIns="0" bIns="69955" numCol="1" rtlCol="0" anchor="ctr" anchorCtr="0" compatLnSpc="1">
            <a:prstTxWarp prst="textNoShape">
              <a:avLst/>
            </a:prstTxWarp>
          </a:bodyPr>
          <a:lstStyle/>
          <a:p>
            <a:pPr algn="ctr" defTabSz="1398752" fontAlgn="base">
              <a:spcBef>
                <a:spcPct val="0"/>
              </a:spcBef>
              <a:spcAft>
                <a:spcPct val="0"/>
              </a:spcAft>
            </a:pPr>
            <a:r>
              <a:rPr lang="en-US" sz="1650" dirty="0">
                <a:solidFill>
                  <a:schemeClr val="tx1"/>
                </a:solidFill>
              </a:rPr>
              <a:t>Accent 6</a:t>
            </a:r>
          </a:p>
        </p:txBody>
      </p:sp>
      <p:sp>
        <p:nvSpPr>
          <p:cNvPr id="40" name="Text Placeholder 2"/>
          <p:cNvSpPr txBox="1">
            <a:spLocks/>
          </p:cNvSpPr>
          <p:nvPr/>
        </p:nvSpPr>
        <p:spPr>
          <a:xfrm>
            <a:off x="6307509" y="10186044"/>
            <a:ext cx="4164438" cy="276999"/>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800" spc="0" dirty="0">
                <a:gradFill>
                  <a:gsLst>
                    <a:gs pos="63670">
                      <a:schemeClr val="tx1"/>
                    </a:gs>
                    <a:gs pos="40075">
                      <a:schemeClr val="tx1"/>
                    </a:gs>
                  </a:gsLst>
                  <a:lin ang="5400000" scaled="0"/>
                </a:gradFill>
                <a:latin typeface="+mn-lt"/>
              </a:rPr>
              <a:t>Use </a:t>
            </a:r>
            <a:r>
              <a:rPr lang="en-US" sz="1800" b="1" spc="0" dirty="0">
                <a:gradFill>
                  <a:gsLst>
                    <a:gs pos="63670">
                      <a:schemeClr val="tx1"/>
                    </a:gs>
                    <a:gs pos="40075">
                      <a:schemeClr val="tx1"/>
                    </a:gs>
                  </a:gsLst>
                  <a:lin ang="5400000" scaled="0"/>
                </a:gradFill>
                <a:latin typeface="+mn-lt"/>
                <a:cs typeface="Segoe UI Semibold" panose="020B0702040204020203" pitchFamily="34" charset="0"/>
              </a:rPr>
              <a:t>Accents 4-6 </a:t>
            </a:r>
            <a:r>
              <a:rPr lang="en-US" sz="1800" spc="0" dirty="0">
                <a:gradFill>
                  <a:gsLst>
                    <a:gs pos="63670">
                      <a:schemeClr val="tx1"/>
                    </a:gs>
                    <a:gs pos="40075">
                      <a:schemeClr val="tx1"/>
                    </a:gs>
                  </a:gsLst>
                  <a:lin ang="5400000" scaled="0"/>
                </a:gradFill>
                <a:latin typeface="+mn-lt"/>
              </a:rPr>
              <a:t>sparingly</a:t>
            </a:r>
          </a:p>
        </p:txBody>
      </p:sp>
    </p:spTree>
    <p:extLst>
      <p:ext uri="{BB962C8B-B14F-4D97-AF65-F5344CB8AC3E}">
        <p14:creationId xmlns:p14="http://schemas.microsoft.com/office/powerpoint/2010/main" val="4585295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38FA5A-C193-4EBE-9942-79EFA097BBAB}"/>
              </a:ext>
            </a:extLst>
          </p:cNvPr>
          <p:cNvSpPr>
            <a:spLocks noGrp="1"/>
          </p:cNvSpPr>
          <p:nvPr>
            <p:ph type="title"/>
          </p:nvPr>
        </p:nvSpPr>
        <p:spPr/>
        <p:txBody>
          <a:bodyPr/>
          <a:lstStyle/>
          <a:p>
            <a:r>
              <a:rPr lang="en-US" dirty="0"/>
              <a:t>Chart design</a:t>
            </a:r>
          </a:p>
        </p:txBody>
      </p:sp>
      <p:graphicFrame>
        <p:nvGraphicFramePr>
          <p:cNvPr id="8" name="Chart 7" descr="Pie chart example">
            <a:extLst>
              <a:ext uri="{FF2B5EF4-FFF2-40B4-BE49-F238E27FC236}">
                <a16:creationId xmlns:a16="http://schemas.microsoft.com/office/drawing/2014/main" id="{051B86AA-9A08-47C4-94B3-69FDDC9E751C}"/>
              </a:ext>
            </a:extLst>
          </p:cNvPr>
          <p:cNvGraphicFramePr/>
          <p:nvPr>
            <p:extLst>
              <p:ext uri="{D42A27DB-BD31-4B8C-83A1-F6EECF244321}">
                <p14:modId xmlns:p14="http://schemas.microsoft.com/office/powerpoint/2010/main" val="3681265933"/>
              </p:ext>
            </p:extLst>
          </p:nvPr>
        </p:nvGraphicFramePr>
        <p:xfrm>
          <a:off x="876303" y="6515103"/>
          <a:ext cx="6299878" cy="58864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descr="Bar chart example">
            <a:extLst>
              <a:ext uri="{FF2B5EF4-FFF2-40B4-BE49-F238E27FC236}">
                <a16:creationId xmlns:a16="http://schemas.microsoft.com/office/drawing/2014/main" id="{DE1E14D9-8FE8-4B59-8F66-2021E0AE46CC}"/>
              </a:ext>
            </a:extLst>
          </p:cNvPr>
          <p:cNvGraphicFramePr/>
          <p:nvPr>
            <p:extLst>
              <p:ext uri="{D42A27DB-BD31-4B8C-83A1-F6EECF244321}">
                <p14:modId xmlns:p14="http://schemas.microsoft.com/office/powerpoint/2010/main" val="724509986"/>
              </p:ext>
            </p:extLst>
          </p:nvPr>
        </p:nvGraphicFramePr>
        <p:xfrm>
          <a:off x="7370831" y="6515103"/>
          <a:ext cx="10039348" cy="61404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65472309"/>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usiness Process Guide Graphics Template.potx" id="{E0A5576E-E08B-4F1B-8FA7-68E2A5C3C59C}" vid="{A7F942AD-6027-4E6D-9930-C5DD90F566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18" ma:contentTypeDescription="Create a new document." ma:contentTypeScope="" ma:versionID="45d0ce08544517b37ba23cbf8dba1c1f">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805983ebadb7472d01c8b584c158ad37"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1" ma:description="Year" ma:format="Dropdown" ma:internalName="Year">
      <xsd:simpleType>
        <xsd:restriction base="dms:Text">
          <xsd:maxLength value="4"/>
        </xsd:restriction>
      </xsd:simpleType>
    </xsd:element>
    <xsd:element name="ProductFamily" ma:index="25" nillable="true" ma:displayName="Product Family" ma:default="FO" ma:format="Dropdown" ma:internalName="ProductFamily">
      <xsd:simpleType>
        <xsd:restriction base="dms:Choice">
          <xsd:enumeration value="CE"/>
          <xsd:enumeration value="FO"/>
          <xsd:enumeration value="Both"/>
        </xsd:restriction>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documentManagement>
</p:properties>
</file>

<file path=customXml/itemProps1.xml><?xml version="1.0" encoding="utf-8"?>
<ds:datastoreItem xmlns:ds="http://schemas.openxmlformats.org/officeDocument/2006/customXml" ds:itemID="{1203CFE2-8FA9-4F46-97E7-9C3312CB6F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purl.org/dc/elements/1.1/"/>
    <ds:schemaRef ds:uri="a943df03-383b-49cb-84d6-f21e13974dfe"/>
    <ds:schemaRef ds:uri="1d596d27-e1f6-4226-8984-550c8efea889"/>
    <ds:schemaRef ds:uri="http://schemas.microsoft.com/office/infopath/2007/PartnerControls"/>
    <ds:schemaRef ds:uri="http://purl.org/dc/dcmitype/"/>
    <ds:schemaRef ds:uri="http://schemas.microsoft.com/sharepoint/v3"/>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Business Process Guide Graphics - Hire to Retire</Template>
  <TotalTime>1625</TotalTime>
  <Words>1990</Words>
  <Application>Microsoft Office PowerPoint</Application>
  <PresentationFormat>Custom</PresentationFormat>
  <Paragraphs>346</Paragraphs>
  <Slides>12</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Calibri</vt:lpstr>
      <vt:lpstr>Calibri Light</vt:lpstr>
      <vt:lpstr>Consolas</vt:lpstr>
      <vt:lpstr>Segoe UI</vt:lpstr>
      <vt:lpstr>Segoe UI Semibold</vt:lpstr>
      <vt:lpstr>Symbol</vt:lpstr>
      <vt:lpstr>Wingdings</vt:lpstr>
      <vt:lpstr>Microsoft D365 template</vt:lpstr>
      <vt:lpstr>PowerPoint Presentation</vt:lpstr>
      <vt:lpstr>PowerPoint Presentation</vt:lpstr>
      <vt:lpstr>PowerPoint Presentation</vt:lpstr>
      <vt:lpstr>PowerPoint Presentation</vt:lpstr>
      <vt:lpstr>PowerPoint Presentation</vt:lpstr>
      <vt:lpstr>Template for business process, patterns, and practices</vt:lpstr>
      <vt:lpstr>Brand and accent colors accessibility</vt:lpstr>
      <vt:lpstr>Slide palette info</vt:lpstr>
      <vt:lpstr>Chart design</vt:lpstr>
      <vt:lpstr>Ensure slide content is accessible</vt:lpstr>
      <vt:lpstr>Text layout (without bullet points)</vt:lpstr>
      <vt:lpstr>Microsoft monoline icons</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Rachel Profitt</dc:creator>
  <cp:keywords/>
  <dc:description/>
  <cp:lastModifiedBy>Rich Black</cp:lastModifiedBy>
  <cp:revision>51</cp:revision>
  <dcterms:created xsi:type="dcterms:W3CDTF">2023-03-27T17:09:40Z</dcterms:created>
  <dcterms:modified xsi:type="dcterms:W3CDTF">2023-05-01T19:54:55Z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